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7" r:id="rId1"/>
  </p:sldMasterIdLst>
  <p:sldIdLst>
    <p:sldId id="256" r:id="rId2"/>
    <p:sldId id="257" r:id="rId3"/>
  </p:sldIdLst>
  <p:sldSz cx="20024725" cy="27249438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7" autoAdjust="0"/>
    <p:restoredTop sz="94660"/>
  </p:normalViewPr>
  <p:slideViewPr>
    <p:cSldViewPr snapToGrid="0">
      <p:cViewPr varScale="1">
        <p:scale>
          <a:sx n="15" d="100"/>
          <a:sy n="15" d="100"/>
        </p:scale>
        <p:origin x="834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3">
  <dgm:title val=""/>
  <dgm:desc val=""/>
  <dgm:catLst>
    <dgm:cat type="accent2" pri="11300"/>
  </dgm:catLst>
  <dgm:styleLbl name="node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shade val="80000"/>
      </a:schemeClr>
      <a:schemeClr val="accent2">
        <a:tint val="7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/>
    <dgm:txEffectClrLst/>
  </dgm:styleLbl>
  <dgm:styleLbl name="ln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9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8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5_5">
  <dgm:title val=""/>
  <dgm:desc val=""/>
  <dgm:catLst>
    <dgm:cat type="accent5" pri="11500"/>
  </dgm:catLst>
  <dgm:styleLbl name="node0">
    <dgm:fillClrLst meth="cycle">
      <a:schemeClr val="accent5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>
        <a:alpha val="9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>
        <a:alpha val="90000"/>
      </a:schemeClr>
      <a:schemeClr val="accent5">
        <a:alpha val="5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/>
    <dgm:txEffectClrLst/>
  </dgm:styleLbl>
  <dgm:styleLbl name="lnNode1">
    <dgm:fillClrLst>
      <a:schemeClr val="accent5">
        <a:shade val="90000"/>
      </a:schemeClr>
      <a:schemeClr val="accent5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shade val="80000"/>
        <a:alpha val="50000"/>
      </a:schemeClr>
      <a:schemeClr val="accent5">
        <a:alpha val="2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  <a:alpha val="90000"/>
      </a:schemeClr>
      <a:schemeClr val="accent5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fgSibTrans2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bgSibTrans2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sibTrans1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5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shade val="80000"/>
      </a:schemeClr>
    </dgm:fillClrLst>
    <dgm:linClrLst meth="repeat">
      <a:schemeClr val="accent5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5">
        <a:shade val="8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alpha val="90000"/>
        <a:tint val="40000"/>
      </a:schemeClr>
      <a:schemeClr val="accent5">
        <a:alpha val="5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5C6B7BD-5FD5-4CF1-B75D-BAFBF94F8102}" type="doc">
      <dgm:prSet loTypeId="urn:microsoft.com/office/officeart/2005/8/layout/cycle5" loCatId="cycle" qsTypeId="urn:microsoft.com/office/officeart/2005/8/quickstyle/3d9" qsCatId="3D" csTypeId="urn:microsoft.com/office/officeart/2005/8/colors/accent2_3" csCatId="accent2" phldr="1"/>
      <dgm:spPr/>
      <dgm:t>
        <a:bodyPr/>
        <a:lstStyle/>
        <a:p>
          <a:endParaRPr lang="en-US"/>
        </a:p>
      </dgm:t>
    </dgm:pt>
    <dgm:pt modelId="{F41F700F-85DD-4663-80FC-5E8C83187892}">
      <dgm:prSet phldrT="[Text]"/>
      <dgm:spPr/>
      <dgm:t>
        <a:bodyPr/>
        <a:lstStyle/>
        <a:p>
          <a:r>
            <a:rPr lang="en-US" dirty="0"/>
            <a:t>Teenage pregnancies</a:t>
          </a:r>
        </a:p>
      </dgm:t>
    </dgm:pt>
    <dgm:pt modelId="{3FF0B82B-80B3-4A0F-AEE6-E560556F798A}" type="parTrans" cxnId="{C9B16473-ED4B-497E-9D2C-6403037A24B1}">
      <dgm:prSet/>
      <dgm:spPr/>
      <dgm:t>
        <a:bodyPr/>
        <a:lstStyle/>
        <a:p>
          <a:endParaRPr lang="en-US"/>
        </a:p>
      </dgm:t>
    </dgm:pt>
    <dgm:pt modelId="{BED880B6-27C5-4429-AC8A-9CFC4EE2D03B}" type="sibTrans" cxnId="{C9B16473-ED4B-497E-9D2C-6403037A24B1}">
      <dgm:prSet/>
      <dgm:spPr/>
      <dgm:t>
        <a:bodyPr/>
        <a:lstStyle/>
        <a:p>
          <a:endParaRPr lang="en-US"/>
        </a:p>
      </dgm:t>
    </dgm:pt>
    <dgm:pt modelId="{8A7FB004-BF47-4FA8-99DF-ABF3F65D2EE4}">
      <dgm:prSet phldrT="[Text]"/>
      <dgm:spPr/>
      <dgm:t>
        <a:bodyPr/>
        <a:lstStyle/>
        <a:p>
          <a:r>
            <a:rPr lang="en-US" dirty="0"/>
            <a:t>stigmatization</a:t>
          </a:r>
        </a:p>
      </dgm:t>
    </dgm:pt>
    <dgm:pt modelId="{03D438A8-D69B-4FE1-9872-F5579A182448}" type="parTrans" cxnId="{7EE74638-1649-4277-B05B-CC66DAC94362}">
      <dgm:prSet/>
      <dgm:spPr/>
      <dgm:t>
        <a:bodyPr/>
        <a:lstStyle/>
        <a:p>
          <a:endParaRPr lang="en-US"/>
        </a:p>
      </dgm:t>
    </dgm:pt>
    <dgm:pt modelId="{E6A0D766-025A-4725-9846-DCB40A21124C}" type="sibTrans" cxnId="{7EE74638-1649-4277-B05B-CC66DAC94362}">
      <dgm:prSet/>
      <dgm:spPr/>
      <dgm:t>
        <a:bodyPr/>
        <a:lstStyle/>
        <a:p>
          <a:endParaRPr lang="en-US"/>
        </a:p>
      </dgm:t>
    </dgm:pt>
    <dgm:pt modelId="{C28918A0-1CD8-403A-9FA4-687525933311}">
      <dgm:prSet phldrT="[Text]"/>
      <dgm:spPr/>
      <dgm:t>
        <a:bodyPr/>
        <a:lstStyle/>
        <a:p>
          <a:r>
            <a:rPr lang="en-US" dirty="0"/>
            <a:t>Dropping out of school</a:t>
          </a:r>
        </a:p>
      </dgm:t>
    </dgm:pt>
    <dgm:pt modelId="{CC01384D-4D6E-4CD0-A07E-DE43BED5E7FF}" type="parTrans" cxnId="{BD7CB4D5-860B-415A-90F2-2E104F37F64D}">
      <dgm:prSet/>
      <dgm:spPr/>
      <dgm:t>
        <a:bodyPr/>
        <a:lstStyle/>
        <a:p>
          <a:endParaRPr lang="en-US"/>
        </a:p>
      </dgm:t>
    </dgm:pt>
    <dgm:pt modelId="{0057E860-492B-44FB-8307-37588936BF60}" type="sibTrans" cxnId="{BD7CB4D5-860B-415A-90F2-2E104F37F64D}">
      <dgm:prSet/>
      <dgm:spPr/>
      <dgm:t>
        <a:bodyPr/>
        <a:lstStyle/>
        <a:p>
          <a:endParaRPr lang="en-US"/>
        </a:p>
      </dgm:t>
    </dgm:pt>
    <dgm:pt modelId="{240E2938-3E4D-4B05-8481-D35CC7A46D46}">
      <dgm:prSet phldrT="[Text]"/>
      <dgm:spPr/>
      <dgm:t>
        <a:bodyPr/>
        <a:lstStyle/>
        <a:p>
          <a:r>
            <a:rPr lang="en-US" dirty="0"/>
            <a:t>Unsafe abortions</a:t>
          </a:r>
        </a:p>
      </dgm:t>
    </dgm:pt>
    <dgm:pt modelId="{2926298C-651D-4DE3-A5FB-D32D1A79134B}" type="parTrans" cxnId="{A02D067F-9FFF-4F53-9538-1FC4362DF937}">
      <dgm:prSet/>
      <dgm:spPr/>
      <dgm:t>
        <a:bodyPr/>
        <a:lstStyle/>
        <a:p>
          <a:endParaRPr lang="en-US"/>
        </a:p>
      </dgm:t>
    </dgm:pt>
    <dgm:pt modelId="{CF5E742D-2558-4DB1-A64E-0E1BF17639FB}" type="sibTrans" cxnId="{A02D067F-9FFF-4F53-9538-1FC4362DF937}">
      <dgm:prSet/>
      <dgm:spPr/>
      <dgm:t>
        <a:bodyPr/>
        <a:lstStyle/>
        <a:p>
          <a:endParaRPr lang="en-US"/>
        </a:p>
      </dgm:t>
    </dgm:pt>
    <dgm:pt modelId="{E9869858-9C42-4156-9333-2584C72CFF45}">
      <dgm:prSet phldrT="[Text]"/>
      <dgm:spPr/>
      <dgm:t>
        <a:bodyPr/>
        <a:lstStyle/>
        <a:p>
          <a:r>
            <a:rPr lang="en-US" dirty="0"/>
            <a:t>Death of teenage mothers</a:t>
          </a:r>
        </a:p>
      </dgm:t>
    </dgm:pt>
    <dgm:pt modelId="{A0282523-1BF3-4963-98C8-390574639506}" type="parTrans" cxnId="{E7EC0985-C459-4B62-AE81-55727D0571F9}">
      <dgm:prSet/>
      <dgm:spPr/>
      <dgm:t>
        <a:bodyPr/>
        <a:lstStyle/>
        <a:p>
          <a:endParaRPr lang="en-US"/>
        </a:p>
      </dgm:t>
    </dgm:pt>
    <dgm:pt modelId="{86EEF72F-0B3C-4B15-A273-46458EC14F60}" type="sibTrans" cxnId="{E7EC0985-C459-4B62-AE81-55727D0571F9}">
      <dgm:prSet/>
      <dgm:spPr/>
      <dgm:t>
        <a:bodyPr/>
        <a:lstStyle/>
        <a:p>
          <a:endParaRPr lang="en-US"/>
        </a:p>
      </dgm:t>
    </dgm:pt>
    <dgm:pt modelId="{04601FF8-0A9D-4F73-9D30-5F4B7C9CC1D2}" type="pres">
      <dgm:prSet presAssocID="{05C6B7BD-5FD5-4CF1-B75D-BAFBF94F8102}" presName="cycle" presStyleCnt="0">
        <dgm:presLayoutVars>
          <dgm:dir/>
          <dgm:resizeHandles val="exact"/>
        </dgm:presLayoutVars>
      </dgm:prSet>
      <dgm:spPr/>
    </dgm:pt>
    <dgm:pt modelId="{9216853F-94ED-4E92-B33C-676FD6538489}" type="pres">
      <dgm:prSet presAssocID="{F41F700F-85DD-4663-80FC-5E8C83187892}" presName="node" presStyleLbl="node1" presStyleIdx="0" presStyleCnt="5">
        <dgm:presLayoutVars>
          <dgm:bulletEnabled val="1"/>
        </dgm:presLayoutVars>
      </dgm:prSet>
      <dgm:spPr/>
    </dgm:pt>
    <dgm:pt modelId="{A5CB22AE-F53E-44D3-B47F-C5FFB4D1562B}" type="pres">
      <dgm:prSet presAssocID="{F41F700F-85DD-4663-80FC-5E8C83187892}" presName="spNode" presStyleCnt="0"/>
      <dgm:spPr/>
    </dgm:pt>
    <dgm:pt modelId="{59B7F2B9-642F-41FC-B3B5-AB39E28CD6C6}" type="pres">
      <dgm:prSet presAssocID="{BED880B6-27C5-4429-AC8A-9CFC4EE2D03B}" presName="sibTrans" presStyleLbl="sibTrans1D1" presStyleIdx="0" presStyleCnt="5"/>
      <dgm:spPr/>
    </dgm:pt>
    <dgm:pt modelId="{1C2D5A6C-49D2-41ED-9EA1-43E2900BD289}" type="pres">
      <dgm:prSet presAssocID="{8A7FB004-BF47-4FA8-99DF-ABF3F65D2EE4}" presName="node" presStyleLbl="node1" presStyleIdx="1" presStyleCnt="5">
        <dgm:presLayoutVars>
          <dgm:bulletEnabled val="1"/>
        </dgm:presLayoutVars>
      </dgm:prSet>
      <dgm:spPr/>
    </dgm:pt>
    <dgm:pt modelId="{16A136E5-5FD9-43DF-8ED9-1C10E6EBD3C8}" type="pres">
      <dgm:prSet presAssocID="{8A7FB004-BF47-4FA8-99DF-ABF3F65D2EE4}" presName="spNode" presStyleCnt="0"/>
      <dgm:spPr/>
    </dgm:pt>
    <dgm:pt modelId="{19C1F887-25B2-4D0E-944F-921A9255F95B}" type="pres">
      <dgm:prSet presAssocID="{E6A0D766-025A-4725-9846-DCB40A21124C}" presName="sibTrans" presStyleLbl="sibTrans1D1" presStyleIdx="1" presStyleCnt="5"/>
      <dgm:spPr/>
    </dgm:pt>
    <dgm:pt modelId="{B63FD578-F41A-445F-9C69-59BB7F54889A}" type="pres">
      <dgm:prSet presAssocID="{C28918A0-1CD8-403A-9FA4-687525933311}" presName="node" presStyleLbl="node1" presStyleIdx="2" presStyleCnt="5">
        <dgm:presLayoutVars>
          <dgm:bulletEnabled val="1"/>
        </dgm:presLayoutVars>
      </dgm:prSet>
      <dgm:spPr/>
    </dgm:pt>
    <dgm:pt modelId="{FDAF6049-40CE-41EA-8188-E9945C704688}" type="pres">
      <dgm:prSet presAssocID="{C28918A0-1CD8-403A-9FA4-687525933311}" presName="spNode" presStyleCnt="0"/>
      <dgm:spPr/>
    </dgm:pt>
    <dgm:pt modelId="{B6F568E0-52D8-4601-85BE-854C1A9FFEA7}" type="pres">
      <dgm:prSet presAssocID="{0057E860-492B-44FB-8307-37588936BF60}" presName="sibTrans" presStyleLbl="sibTrans1D1" presStyleIdx="2" presStyleCnt="5"/>
      <dgm:spPr/>
    </dgm:pt>
    <dgm:pt modelId="{4CD90053-BDAD-4F00-87E1-A7614810F88A}" type="pres">
      <dgm:prSet presAssocID="{240E2938-3E4D-4B05-8481-D35CC7A46D46}" presName="node" presStyleLbl="node1" presStyleIdx="3" presStyleCnt="5">
        <dgm:presLayoutVars>
          <dgm:bulletEnabled val="1"/>
        </dgm:presLayoutVars>
      </dgm:prSet>
      <dgm:spPr/>
    </dgm:pt>
    <dgm:pt modelId="{682A520E-BBD9-4F08-AB59-69F848C7FF7F}" type="pres">
      <dgm:prSet presAssocID="{240E2938-3E4D-4B05-8481-D35CC7A46D46}" presName="spNode" presStyleCnt="0"/>
      <dgm:spPr/>
    </dgm:pt>
    <dgm:pt modelId="{A13BA8D5-C4C3-4CDF-8339-7C64241D93A1}" type="pres">
      <dgm:prSet presAssocID="{CF5E742D-2558-4DB1-A64E-0E1BF17639FB}" presName="sibTrans" presStyleLbl="sibTrans1D1" presStyleIdx="3" presStyleCnt="5"/>
      <dgm:spPr/>
    </dgm:pt>
    <dgm:pt modelId="{DA401CEF-EFF0-4F79-BF41-FFE026E8667E}" type="pres">
      <dgm:prSet presAssocID="{E9869858-9C42-4156-9333-2584C72CFF45}" presName="node" presStyleLbl="node1" presStyleIdx="4" presStyleCnt="5">
        <dgm:presLayoutVars>
          <dgm:bulletEnabled val="1"/>
        </dgm:presLayoutVars>
      </dgm:prSet>
      <dgm:spPr/>
    </dgm:pt>
    <dgm:pt modelId="{280BF625-80C8-4229-AB4E-3E535D311852}" type="pres">
      <dgm:prSet presAssocID="{E9869858-9C42-4156-9333-2584C72CFF45}" presName="spNode" presStyleCnt="0"/>
      <dgm:spPr/>
    </dgm:pt>
    <dgm:pt modelId="{35AD919C-A9F9-40D1-9A30-1A6C08F6D64F}" type="pres">
      <dgm:prSet presAssocID="{86EEF72F-0B3C-4B15-A273-46458EC14F60}" presName="sibTrans" presStyleLbl="sibTrans1D1" presStyleIdx="4" presStyleCnt="5"/>
      <dgm:spPr/>
    </dgm:pt>
  </dgm:ptLst>
  <dgm:cxnLst>
    <dgm:cxn modelId="{7EE74638-1649-4277-B05B-CC66DAC94362}" srcId="{05C6B7BD-5FD5-4CF1-B75D-BAFBF94F8102}" destId="{8A7FB004-BF47-4FA8-99DF-ABF3F65D2EE4}" srcOrd="1" destOrd="0" parTransId="{03D438A8-D69B-4FE1-9872-F5579A182448}" sibTransId="{E6A0D766-025A-4725-9846-DCB40A21124C}"/>
    <dgm:cxn modelId="{0EF2F03F-D540-428C-BA92-BFB9ED8D3255}" type="presOf" srcId="{240E2938-3E4D-4B05-8481-D35CC7A46D46}" destId="{4CD90053-BDAD-4F00-87E1-A7614810F88A}" srcOrd="0" destOrd="0" presId="urn:microsoft.com/office/officeart/2005/8/layout/cycle5"/>
    <dgm:cxn modelId="{C9B16473-ED4B-497E-9D2C-6403037A24B1}" srcId="{05C6B7BD-5FD5-4CF1-B75D-BAFBF94F8102}" destId="{F41F700F-85DD-4663-80FC-5E8C83187892}" srcOrd="0" destOrd="0" parTransId="{3FF0B82B-80B3-4A0F-AEE6-E560556F798A}" sibTransId="{BED880B6-27C5-4429-AC8A-9CFC4EE2D03B}"/>
    <dgm:cxn modelId="{F9E5D454-C8A7-4050-9BEC-312B5B911DA9}" type="presOf" srcId="{BED880B6-27C5-4429-AC8A-9CFC4EE2D03B}" destId="{59B7F2B9-642F-41FC-B3B5-AB39E28CD6C6}" srcOrd="0" destOrd="0" presId="urn:microsoft.com/office/officeart/2005/8/layout/cycle5"/>
    <dgm:cxn modelId="{9E8A9057-ACF7-4864-9C90-8D84C5F09488}" type="presOf" srcId="{E9869858-9C42-4156-9333-2584C72CFF45}" destId="{DA401CEF-EFF0-4F79-BF41-FFE026E8667E}" srcOrd="0" destOrd="0" presId="urn:microsoft.com/office/officeart/2005/8/layout/cycle5"/>
    <dgm:cxn modelId="{A02D067F-9FFF-4F53-9538-1FC4362DF937}" srcId="{05C6B7BD-5FD5-4CF1-B75D-BAFBF94F8102}" destId="{240E2938-3E4D-4B05-8481-D35CC7A46D46}" srcOrd="3" destOrd="0" parTransId="{2926298C-651D-4DE3-A5FB-D32D1A79134B}" sibTransId="{CF5E742D-2558-4DB1-A64E-0E1BF17639FB}"/>
    <dgm:cxn modelId="{9E64EE83-B7DC-4613-A477-2E71674F80FE}" type="presOf" srcId="{F41F700F-85DD-4663-80FC-5E8C83187892}" destId="{9216853F-94ED-4E92-B33C-676FD6538489}" srcOrd="0" destOrd="0" presId="urn:microsoft.com/office/officeart/2005/8/layout/cycle5"/>
    <dgm:cxn modelId="{E7EC0985-C459-4B62-AE81-55727D0571F9}" srcId="{05C6B7BD-5FD5-4CF1-B75D-BAFBF94F8102}" destId="{E9869858-9C42-4156-9333-2584C72CFF45}" srcOrd="4" destOrd="0" parTransId="{A0282523-1BF3-4963-98C8-390574639506}" sibTransId="{86EEF72F-0B3C-4B15-A273-46458EC14F60}"/>
    <dgm:cxn modelId="{DACC06AB-2AAB-4F79-9CD8-7841C86BAC71}" type="presOf" srcId="{05C6B7BD-5FD5-4CF1-B75D-BAFBF94F8102}" destId="{04601FF8-0A9D-4F73-9D30-5F4B7C9CC1D2}" srcOrd="0" destOrd="0" presId="urn:microsoft.com/office/officeart/2005/8/layout/cycle5"/>
    <dgm:cxn modelId="{BD7CB4D5-860B-415A-90F2-2E104F37F64D}" srcId="{05C6B7BD-5FD5-4CF1-B75D-BAFBF94F8102}" destId="{C28918A0-1CD8-403A-9FA4-687525933311}" srcOrd="2" destOrd="0" parTransId="{CC01384D-4D6E-4CD0-A07E-DE43BED5E7FF}" sibTransId="{0057E860-492B-44FB-8307-37588936BF60}"/>
    <dgm:cxn modelId="{C14BA3F0-F993-4D59-BE52-CD9DE39DC232}" type="presOf" srcId="{86EEF72F-0B3C-4B15-A273-46458EC14F60}" destId="{35AD919C-A9F9-40D1-9A30-1A6C08F6D64F}" srcOrd="0" destOrd="0" presId="urn:microsoft.com/office/officeart/2005/8/layout/cycle5"/>
    <dgm:cxn modelId="{6C679AF2-58DF-4FFC-B64C-770386A36202}" type="presOf" srcId="{0057E860-492B-44FB-8307-37588936BF60}" destId="{B6F568E0-52D8-4601-85BE-854C1A9FFEA7}" srcOrd="0" destOrd="0" presId="urn:microsoft.com/office/officeart/2005/8/layout/cycle5"/>
    <dgm:cxn modelId="{44E9E7F5-BE54-48FE-9B57-110FA162CA71}" type="presOf" srcId="{8A7FB004-BF47-4FA8-99DF-ABF3F65D2EE4}" destId="{1C2D5A6C-49D2-41ED-9EA1-43E2900BD289}" srcOrd="0" destOrd="0" presId="urn:microsoft.com/office/officeart/2005/8/layout/cycle5"/>
    <dgm:cxn modelId="{AA4896F9-2FAD-4567-8E08-A6E6BBA206AC}" type="presOf" srcId="{CF5E742D-2558-4DB1-A64E-0E1BF17639FB}" destId="{A13BA8D5-C4C3-4CDF-8339-7C64241D93A1}" srcOrd="0" destOrd="0" presId="urn:microsoft.com/office/officeart/2005/8/layout/cycle5"/>
    <dgm:cxn modelId="{955D7CFB-20F7-4D71-BC69-0D1A8E29751F}" type="presOf" srcId="{C28918A0-1CD8-403A-9FA4-687525933311}" destId="{B63FD578-F41A-445F-9C69-59BB7F54889A}" srcOrd="0" destOrd="0" presId="urn:microsoft.com/office/officeart/2005/8/layout/cycle5"/>
    <dgm:cxn modelId="{44A815FF-ECB1-4327-81D1-F94CBCD24EC0}" type="presOf" srcId="{E6A0D766-025A-4725-9846-DCB40A21124C}" destId="{19C1F887-25B2-4D0E-944F-921A9255F95B}" srcOrd="0" destOrd="0" presId="urn:microsoft.com/office/officeart/2005/8/layout/cycle5"/>
    <dgm:cxn modelId="{C9E2791C-67CB-41D9-AC1A-1277C866923A}" type="presParOf" srcId="{04601FF8-0A9D-4F73-9D30-5F4B7C9CC1D2}" destId="{9216853F-94ED-4E92-B33C-676FD6538489}" srcOrd="0" destOrd="0" presId="urn:microsoft.com/office/officeart/2005/8/layout/cycle5"/>
    <dgm:cxn modelId="{E1844F0F-BC87-4FF0-B106-4E23168CB68B}" type="presParOf" srcId="{04601FF8-0A9D-4F73-9D30-5F4B7C9CC1D2}" destId="{A5CB22AE-F53E-44D3-B47F-C5FFB4D1562B}" srcOrd="1" destOrd="0" presId="urn:microsoft.com/office/officeart/2005/8/layout/cycle5"/>
    <dgm:cxn modelId="{14D73189-EC3B-47D2-816F-EC2FF883A2A0}" type="presParOf" srcId="{04601FF8-0A9D-4F73-9D30-5F4B7C9CC1D2}" destId="{59B7F2B9-642F-41FC-B3B5-AB39E28CD6C6}" srcOrd="2" destOrd="0" presId="urn:microsoft.com/office/officeart/2005/8/layout/cycle5"/>
    <dgm:cxn modelId="{71144DA0-2B27-437A-B4FF-8A47D96E7622}" type="presParOf" srcId="{04601FF8-0A9D-4F73-9D30-5F4B7C9CC1D2}" destId="{1C2D5A6C-49D2-41ED-9EA1-43E2900BD289}" srcOrd="3" destOrd="0" presId="urn:microsoft.com/office/officeart/2005/8/layout/cycle5"/>
    <dgm:cxn modelId="{B3CB764A-CAE9-45FB-966C-0D790CC9F5ED}" type="presParOf" srcId="{04601FF8-0A9D-4F73-9D30-5F4B7C9CC1D2}" destId="{16A136E5-5FD9-43DF-8ED9-1C10E6EBD3C8}" srcOrd="4" destOrd="0" presId="urn:microsoft.com/office/officeart/2005/8/layout/cycle5"/>
    <dgm:cxn modelId="{CB5CAD11-7254-4784-A28C-5356F9CA0874}" type="presParOf" srcId="{04601FF8-0A9D-4F73-9D30-5F4B7C9CC1D2}" destId="{19C1F887-25B2-4D0E-944F-921A9255F95B}" srcOrd="5" destOrd="0" presId="urn:microsoft.com/office/officeart/2005/8/layout/cycle5"/>
    <dgm:cxn modelId="{A1CA40F2-24E8-451D-BCD1-6F6713342BB2}" type="presParOf" srcId="{04601FF8-0A9D-4F73-9D30-5F4B7C9CC1D2}" destId="{B63FD578-F41A-445F-9C69-59BB7F54889A}" srcOrd="6" destOrd="0" presId="urn:microsoft.com/office/officeart/2005/8/layout/cycle5"/>
    <dgm:cxn modelId="{1D75C9A7-1A8E-4046-BEF4-FCD5B976C4C5}" type="presParOf" srcId="{04601FF8-0A9D-4F73-9D30-5F4B7C9CC1D2}" destId="{FDAF6049-40CE-41EA-8188-E9945C704688}" srcOrd="7" destOrd="0" presId="urn:microsoft.com/office/officeart/2005/8/layout/cycle5"/>
    <dgm:cxn modelId="{5931B4BD-0531-4BC0-9604-7A458FB0E43B}" type="presParOf" srcId="{04601FF8-0A9D-4F73-9D30-5F4B7C9CC1D2}" destId="{B6F568E0-52D8-4601-85BE-854C1A9FFEA7}" srcOrd="8" destOrd="0" presId="urn:microsoft.com/office/officeart/2005/8/layout/cycle5"/>
    <dgm:cxn modelId="{5B2FBA3F-6C9C-4521-90F5-3E39AE1304AC}" type="presParOf" srcId="{04601FF8-0A9D-4F73-9D30-5F4B7C9CC1D2}" destId="{4CD90053-BDAD-4F00-87E1-A7614810F88A}" srcOrd="9" destOrd="0" presId="urn:microsoft.com/office/officeart/2005/8/layout/cycle5"/>
    <dgm:cxn modelId="{A8D04153-33B4-4EFC-A72C-2646DD0C47EB}" type="presParOf" srcId="{04601FF8-0A9D-4F73-9D30-5F4B7C9CC1D2}" destId="{682A520E-BBD9-4F08-AB59-69F848C7FF7F}" srcOrd="10" destOrd="0" presId="urn:microsoft.com/office/officeart/2005/8/layout/cycle5"/>
    <dgm:cxn modelId="{C89D5DA6-6644-42D8-B4A7-AE77071FB507}" type="presParOf" srcId="{04601FF8-0A9D-4F73-9D30-5F4B7C9CC1D2}" destId="{A13BA8D5-C4C3-4CDF-8339-7C64241D93A1}" srcOrd="11" destOrd="0" presId="urn:microsoft.com/office/officeart/2005/8/layout/cycle5"/>
    <dgm:cxn modelId="{617B2BE9-3C26-4721-9306-69DF520918C0}" type="presParOf" srcId="{04601FF8-0A9D-4F73-9D30-5F4B7C9CC1D2}" destId="{DA401CEF-EFF0-4F79-BF41-FFE026E8667E}" srcOrd="12" destOrd="0" presId="urn:microsoft.com/office/officeart/2005/8/layout/cycle5"/>
    <dgm:cxn modelId="{7F8D3A76-C42C-449E-A6B9-717371A42921}" type="presParOf" srcId="{04601FF8-0A9D-4F73-9D30-5F4B7C9CC1D2}" destId="{280BF625-80C8-4229-AB4E-3E535D311852}" srcOrd="13" destOrd="0" presId="urn:microsoft.com/office/officeart/2005/8/layout/cycle5"/>
    <dgm:cxn modelId="{50C3BCF7-01BF-417E-AD67-511676C6F079}" type="presParOf" srcId="{04601FF8-0A9D-4F73-9D30-5F4B7C9CC1D2}" destId="{35AD919C-A9F9-40D1-9A30-1A6C08F6D64F}" srcOrd="14" destOrd="0" presId="urn:microsoft.com/office/officeart/2005/8/layout/cycle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8878A81-4ED0-4BFA-9357-7A8EE9ABE8CC}" type="doc">
      <dgm:prSet loTypeId="urn:microsoft.com/office/officeart/2005/8/layout/process1" loCatId="process" qsTypeId="urn:microsoft.com/office/officeart/2005/8/quickstyle/simple1" qsCatId="simple" csTypeId="urn:microsoft.com/office/officeart/2005/8/colors/accent5_5" csCatId="accent5" phldr="1"/>
      <dgm:spPr/>
    </dgm:pt>
    <dgm:pt modelId="{6139B679-A99B-4432-B92D-F3E1BB4354AC}">
      <dgm:prSet phldrT="[Text]"/>
      <dgm:spPr/>
      <dgm:t>
        <a:bodyPr/>
        <a:lstStyle/>
        <a:p>
          <a:r>
            <a:rPr lang="en-US" dirty="0"/>
            <a:t>education</a:t>
          </a:r>
        </a:p>
      </dgm:t>
    </dgm:pt>
    <dgm:pt modelId="{1955080E-15E0-4BBA-A21D-A4FF5658799E}" type="parTrans" cxnId="{2A8A7647-1632-43A9-8B88-42F2D77FB10D}">
      <dgm:prSet/>
      <dgm:spPr/>
      <dgm:t>
        <a:bodyPr/>
        <a:lstStyle/>
        <a:p>
          <a:endParaRPr lang="en-US"/>
        </a:p>
      </dgm:t>
    </dgm:pt>
    <dgm:pt modelId="{F1B8A192-C499-4851-9D13-8A429FC315E0}" type="sibTrans" cxnId="{2A8A7647-1632-43A9-8B88-42F2D77FB10D}">
      <dgm:prSet/>
      <dgm:spPr/>
      <dgm:t>
        <a:bodyPr/>
        <a:lstStyle/>
        <a:p>
          <a:endParaRPr lang="en-US" dirty="0"/>
        </a:p>
      </dgm:t>
    </dgm:pt>
    <dgm:pt modelId="{4BA69A3F-623F-4ADA-83CB-64A8574FA3B2}">
      <dgm:prSet phldrT="[Text]"/>
      <dgm:spPr/>
      <dgm:t>
        <a:bodyPr/>
        <a:lstStyle/>
        <a:p>
          <a:r>
            <a:rPr lang="en-US" dirty="0"/>
            <a:t>Reduced cases</a:t>
          </a:r>
        </a:p>
      </dgm:t>
    </dgm:pt>
    <dgm:pt modelId="{5FEE6E52-1E5A-4CF3-B5C9-FBB284FE9696}" type="parTrans" cxnId="{95205D78-D1A4-47B2-B4FC-7FBF3F978CEA}">
      <dgm:prSet/>
      <dgm:spPr/>
      <dgm:t>
        <a:bodyPr/>
        <a:lstStyle/>
        <a:p>
          <a:endParaRPr lang="en-US"/>
        </a:p>
      </dgm:t>
    </dgm:pt>
    <dgm:pt modelId="{DD603186-6CAF-4D5A-A9D4-57D26F86F329}" type="sibTrans" cxnId="{95205D78-D1A4-47B2-B4FC-7FBF3F978CEA}">
      <dgm:prSet/>
      <dgm:spPr/>
      <dgm:t>
        <a:bodyPr/>
        <a:lstStyle/>
        <a:p>
          <a:endParaRPr lang="en-US" dirty="0"/>
        </a:p>
      </dgm:t>
    </dgm:pt>
    <dgm:pt modelId="{3A608671-6188-41FD-BE0F-5A979BBA5EB5}">
      <dgm:prSet phldrT="[Text]"/>
      <dgm:spPr/>
      <dgm:t>
        <a:bodyPr/>
        <a:lstStyle/>
        <a:p>
          <a:r>
            <a:rPr lang="en-US" dirty="0"/>
            <a:t>Save lives</a:t>
          </a:r>
        </a:p>
      </dgm:t>
    </dgm:pt>
    <dgm:pt modelId="{DA58B7CE-6075-4F17-B39F-7CA1730B22C7}" type="parTrans" cxnId="{FE479259-091F-432D-9582-5DEC18B5ED6E}">
      <dgm:prSet/>
      <dgm:spPr/>
      <dgm:t>
        <a:bodyPr/>
        <a:lstStyle/>
        <a:p>
          <a:endParaRPr lang="en-US"/>
        </a:p>
      </dgm:t>
    </dgm:pt>
    <dgm:pt modelId="{E477F1B1-841B-4693-A70F-570E4CE53EAB}" type="sibTrans" cxnId="{FE479259-091F-432D-9582-5DEC18B5ED6E}">
      <dgm:prSet/>
      <dgm:spPr/>
      <dgm:t>
        <a:bodyPr/>
        <a:lstStyle/>
        <a:p>
          <a:endParaRPr lang="en-US"/>
        </a:p>
      </dgm:t>
    </dgm:pt>
    <dgm:pt modelId="{6EC1361D-F9EC-41A4-A55B-880FEC0DFBFA}" type="pres">
      <dgm:prSet presAssocID="{A8878A81-4ED0-4BFA-9357-7A8EE9ABE8CC}" presName="Name0" presStyleCnt="0">
        <dgm:presLayoutVars>
          <dgm:dir/>
          <dgm:resizeHandles val="exact"/>
        </dgm:presLayoutVars>
      </dgm:prSet>
      <dgm:spPr/>
    </dgm:pt>
    <dgm:pt modelId="{A708F6A5-3536-4EC9-9665-131B276C540B}" type="pres">
      <dgm:prSet presAssocID="{6139B679-A99B-4432-B92D-F3E1BB4354AC}" presName="node" presStyleLbl="node1" presStyleIdx="0" presStyleCnt="3">
        <dgm:presLayoutVars>
          <dgm:bulletEnabled val="1"/>
        </dgm:presLayoutVars>
      </dgm:prSet>
      <dgm:spPr/>
    </dgm:pt>
    <dgm:pt modelId="{8053239E-3CA5-485D-AABD-A2DA6F220494}" type="pres">
      <dgm:prSet presAssocID="{F1B8A192-C499-4851-9D13-8A429FC315E0}" presName="sibTrans" presStyleLbl="sibTrans2D1" presStyleIdx="0" presStyleCnt="2"/>
      <dgm:spPr/>
    </dgm:pt>
    <dgm:pt modelId="{20C9A320-61A4-49BC-9F1F-6AA9361DE592}" type="pres">
      <dgm:prSet presAssocID="{F1B8A192-C499-4851-9D13-8A429FC315E0}" presName="connectorText" presStyleLbl="sibTrans2D1" presStyleIdx="0" presStyleCnt="2"/>
      <dgm:spPr/>
    </dgm:pt>
    <dgm:pt modelId="{3866E9A0-7628-424F-AC7E-BD217D128BB8}" type="pres">
      <dgm:prSet presAssocID="{4BA69A3F-623F-4ADA-83CB-64A8574FA3B2}" presName="node" presStyleLbl="node1" presStyleIdx="1" presStyleCnt="3">
        <dgm:presLayoutVars>
          <dgm:bulletEnabled val="1"/>
        </dgm:presLayoutVars>
      </dgm:prSet>
      <dgm:spPr/>
    </dgm:pt>
    <dgm:pt modelId="{FAA4BAF8-7E8D-4F13-BB29-082EF009A93E}" type="pres">
      <dgm:prSet presAssocID="{DD603186-6CAF-4D5A-A9D4-57D26F86F329}" presName="sibTrans" presStyleLbl="sibTrans2D1" presStyleIdx="1" presStyleCnt="2"/>
      <dgm:spPr/>
    </dgm:pt>
    <dgm:pt modelId="{EECDF972-920F-4904-8A63-7735794E361E}" type="pres">
      <dgm:prSet presAssocID="{DD603186-6CAF-4D5A-A9D4-57D26F86F329}" presName="connectorText" presStyleLbl="sibTrans2D1" presStyleIdx="1" presStyleCnt="2"/>
      <dgm:spPr/>
    </dgm:pt>
    <dgm:pt modelId="{37E660DE-BF48-4259-8500-1B9C61AC7B85}" type="pres">
      <dgm:prSet presAssocID="{3A608671-6188-41FD-BE0F-5A979BBA5EB5}" presName="node" presStyleLbl="node1" presStyleIdx="2" presStyleCnt="3">
        <dgm:presLayoutVars>
          <dgm:bulletEnabled val="1"/>
        </dgm:presLayoutVars>
      </dgm:prSet>
      <dgm:spPr/>
    </dgm:pt>
  </dgm:ptLst>
  <dgm:cxnLst>
    <dgm:cxn modelId="{41308E1E-C5ED-4DE0-817D-BB3DB705CED3}" type="presOf" srcId="{6139B679-A99B-4432-B92D-F3E1BB4354AC}" destId="{A708F6A5-3536-4EC9-9665-131B276C540B}" srcOrd="0" destOrd="0" presId="urn:microsoft.com/office/officeart/2005/8/layout/process1"/>
    <dgm:cxn modelId="{2A8A7647-1632-43A9-8B88-42F2D77FB10D}" srcId="{A8878A81-4ED0-4BFA-9357-7A8EE9ABE8CC}" destId="{6139B679-A99B-4432-B92D-F3E1BB4354AC}" srcOrd="0" destOrd="0" parTransId="{1955080E-15E0-4BBA-A21D-A4FF5658799E}" sibTransId="{F1B8A192-C499-4851-9D13-8A429FC315E0}"/>
    <dgm:cxn modelId="{67498A75-F5D2-4F83-9034-7148F9E7849F}" type="presOf" srcId="{F1B8A192-C499-4851-9D13-8A429FC315E0}" destId="{20C9A320-61A4-49BC-9F1F-6AA9361DE592}" srcOrd="1" destOrd="0" presId="urn:microsoft.com/office/officeart/2005/8/layout/process1"/>
    <dgm:cxn modelId="{95205D78-D1A4-47B2-B4FC-7FBF3F978CEA}" srcId="{A8878A81-4ED0-4BFA-9357-7A8EE9ABE8CC}" destId="{4BA69A3F-623F-4ADA-83CB-64A8574FA3B2}" srcOrd="1" destOrd="0" parTransId="{5FEE6E52-1E5A-4CF3-B5C9-FBB284FE9696}" sibTransId="{DD603186-6CAF-4D5A-A9D4-57D26F86F329}"/>
    <dgm:cxn modelId="{FE479259-091F-432D-9582-5DEC18B5ED6E}" srcId="{A8878A81-4ED0-4BFA-9357-7A8EE9ABE8CC}" destId="{3A608671-6188-41FD-BE0F-5A979BBA5EB5}" srcOrd="2" destOrd="0" parTransId="{DA58B7CE-6075-4F17-B39F-7CA1730B22C7}" sibTransId="{E477F1B1-841B-4693-A70F-570E4CE53EAB}"/>
    <dgm:cxn modelId="{891C8799-BC1D-4BEB-B7A1-0EAFCFA12902}" type="presOf" srcId="{F1B8A192-C499-4851-9D13-8A429FC315E0}" destId="{8053239E-3CA5-485D-AABD-A2DA6F220494}" srcOrd="0" destOrd="0" presId="urn:microsoft.com/office/officeart/2005/8/layout/process1"/>
    <dgm:cxn modelId="{4975DEA0-A689-4084-AF94-A05089D7D076}" type="presOf" srcId="{DD603186-6CAF-4D5A-A9D4-57D26F86F329}" destId="{EECDF972-920F-4904-8A63-7735794E361E}" srcOrd="1" destOrd="0" presId="urn:microsoft.com/office/officeart/2005/8/layout/process1"/>
    <dgm:cxn modelId="{944E8DA3-45B6-4289-A716-42E04ADBD3DA}" type="presOf" srcId="{DD603186-6CAF-4D5A-A9D4-57D26F86F329}" destId="{FAA4BAF8-7E8D-4F13-BB29-082EF009A93E}" srcOrd="0" destOrd="0" presId="urn:microsoft.com/office/officeart/2005/8/layout/process1"/>
    <dgm:cxn modelId="{BC511ACE-2357-4A02-8AA7-A4D112489DE3}" type="presOf" srcId="{A8878A81-4ED0-4BFA-9357-7A8EE9ABE8CC}" destId="{6EC1361D-F9EC-41A4-A55B-880FEC0DFBFA}" srcOrd="0" destOrd="0" presId="urn:microsoft.com/office/officeart/2005/8/layout/process1"/>
    <dgm:cxn modelId="{FAB6C8E2-BBE3-49E3-B058-44E0F5CACC04}" type="presOf" srcId="{4BA69A3F-623F-4ADA-83CB-64A8574FA3B2}" destId="{3866E9A0-7628-424F-AC7E-BD217D128BB8}" srcOrd="0" destOrd="0" presId="urn:microsoft.com/office/officeart/2005/8/layout/process1"/>
    <dgm:cxn modelId="{A4761AE8-EFF3-45F8-BB31-7854F7764A14}" type="presOf" srcId="{3A608671-6188-41FD-BE0F-5A979BBA5EB5}" destId="{37E660DE-BF48-4259-8500-1B9C61AC7B85}" srcOrd="0" destOrd="0" presId="urn:microsoft.com/office/officeart/2005/8/layout/process1"/>
    <dgm:cxn modelId="{698CE335-F24E-412D-82D4-2D4286368C68}" type="presParOf" srcId="{6EC1361D-F9EC-41A4-A55B-880FEC0DFBFA}" destId="{A708F6A5-3536-4EC9-9665-131B276C540B}" srcOrd="0" destOrd="0" presId="urn:microsoft.com/office/officeart/2005/8/layout/process1"/>
    <dgm:cxn modelId="{3CB36859-1207-416E-B7B5-83CDB15B9DF2}" type="presParOf" srcId="{6EC1361D-F9EC-41A4-A55B-880FEC0DFBFA}" destId="{8053239E-3CA5-485D-AABD-A2DA6F220494}" srcOrd="1" destOrd="0" presId="urn:microsoft.com/office/officeart/2005/8/layout/process1"/>
    <dgm:cxn modelId="{62C48D70-DDE3-427F-A278-7715BD8E58D7}" type="presParOf" srcId="{8053239E-3CA5-485D-AABD-A2DA6F220494}" destId="{20C9A320-61A4-49BC-9F1F-6AA9361DE592}" srcOrd="0" destOrd="0" presId="urn:microsoft.com/office/officeart/2005/8/layout/process1"/>
    <dgm:cxn modelId="{4E2BF187-F509-4951-A107-9AEBF79D4374}" type="presParOf" srcId="{6EC1361D-F9EC-41A4-A55B-880FEC0DFBFA}" destId="{3866E9A0-7628-424F-AC7E-BD217D128BB8}" srcOrd="2" destOrd="0" presId="urn:microsoft.com/office/officeart/2005/8/layout/process1"/>
    <dgm:cxn modelId="{7281A22D-D3F4-4F7B-8851-AD3C69D75AC3}" type="presParOf" srcId="{6EC1361D-F9EC-41A4-A55B-880FEC0DFBFA}" destId="{FAA4BAF8-7E8D-4F13-BB29-082EF009A93E}" srcOrd="3" destOrd="0" presId="urn:microsoft.com/office/officeart/2005/8/layout/process1"/>
    <dgm:cxn modelId="{21193B94-F151-4076-B10D-0ADFE219E03D}" type="presParOf" srcId="{FAA4BAF8-7E8D-4F13-BB29-082EF009A93E}" destId="{EECDF972-920F-4904-8A63-7735794E361E}" srcOrd="0" destOrd="0" presId="urn:microsoft.com/office/officeart/2005/8/layout/process1"/>
    <dgm:cxn modelId="{CD9DD417-7312-49A4-9979-7C4B8B865E54}" type="presParOf" srcId="{6EC1361D-F9EC-41A4-A55B-880FEC0DFBFA}" destId="{37E660DE-BF48-4259-8500-1B9C61AC7B85}" srcOrd="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216853F-94ED-4E92-B33C-676FD6538489}">
      <dsp:nvSpPr>
        <dsp:cNvPr id="0" name=""/>
        <dsp:cNvSpPr/>
      </dsp:nvSpPr>
      <dsp:spPr>
        <a:xfrm>
          <a:off x="3802825" y="84399"/>
          <a:ext cx="3077732" cy="2000526"/>
        </a:xfrm>
        <a:prstGeom prst="roundRect">
          <a:avLst/>
        </a:prstGeom>
        <a:solidFill>
          <a:schemeClr val="accent2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  <a:sp3d extrusionH="152250" prstMaterial="matte">
          <a:bevelT w="165100" prst="coolSlant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  <a:sp3d extrusionH="28000" prstMaterial="matte"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/>
            <a:t>Teenage pregnancies</a:t>
          </a:r>
        </a:p>
      </dsp:txBody>
      <dsp:txXfrm>
        <a:off x="3900483" y="182057"/>
        <a:ext cx="2882416" cy="1805210"/>
      </dsp:txXfrm>
    </dsp:sp>
    <dsp:sp modelId="{59B7F2B9-642F-41FC-B3B5-AB39E28CD6C6}">
      <dsp:nvSpPr>
        <dsp:cNvPr id="0" name=""/>
        <dsp:cNvSpPr/>
      </dsp:nvSpPr>
      <dsp:spPr>
        <a:xfrm>
          <a:off x="1346381" y="1084662"/>
          <a:ext cx="7990620" cy="7990620"/>
        </a:xfrm>
        <a:custGeom>
          <a:avLst/>
          <a:gdLst/>
          <a:ahLst/>
          <a:cxnLst/>
          <a:rect l="0" t="0" r="0" b="0"/>
          <a:pathLst>
            <a:path>
              <a:moveTo>
                <a:pt x="5946115" y="508641"/>
              </a:moveTo>
              <a:arcTo wR="3995310" hR="3995310" stAng="17953631" swAng="1211227"/>
            </a:path>
          </a:pathLst>
        </a:custGeom>
        <a:noFill/>
        <a:ln w="12700" cap="rnd" cmpd="sng" algn="ctr">
          <a:solidFill>
            <a:schemeClr val="accent2">
              <a:shade val="90000"/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  <a:sp3d z="-227350" prstMaterial="matte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C2D5A6C-49D2-41ED-9EA1-43E2900BD289}">
      <dsp:nvSpPr>
        <dsp:cNvPr id="0" name=""/>
        <dsp:cNvSpPr/>
      </dsp:nvSpPr>
      <dsp:spPr>
        <a:xfrm>
          <a:off x="7602591" y="2845090"/>
          <a:ext cx="3077732" cy="2000526"/>
        </a:xfrm>
        <a:prstGeom prst="roundRect">
          <a:avLst/>
        </a:prstGeom>
        <a:solidFill>
          <a:schemeClr val="accent2">
            <a:shade val="80000"/>
            <a:hueOff val="118370"/>
            <a:satOff val="-4643"/>
            <a:lumOff val="7419"/>
            <a:alphaOff val="0"/>
          </a:schemeClr>
        </a:soli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  <a:sp3d extrusionH="152250" prstMaterial="matte">
          <a:bevelT w="165100" prst="coolSlant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  <a:sp3d extrusionH="28000" prstMaterial="matte"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/>
            <a:t>stigmatization</a:t>
          </a:r>
        </a:p>
      </dsp:txBody>
      <dsp:txXfrm>
        <a:off x="7700249" y="2942748"/>
        <a:ext cx="2882416" cy="1805210"/>
      </dsp:txXfrm>
    </dsp:sp>
    <dsp:sp modelId="{19C1F887-25B2-4D0E-944F-921A9255F95B}">
      <dsp:nvSpPr>
        <dsp:cNvPr id="0" name=""/>
        <dsp:cNvSpPr/>
      </dsp:nvSpPr>
      <dsp:spPr>
        <a:xfrm>
          <a:off x="1346381" y="1084662"/>
          <a:ext cx="7990620" cy="7990620"/>
        </a:xfrm>
        <a:custGeom>
          <a:avLst/>
          <a:gdLst/>
          <a:ahLst/>
          <a:cxnLst/>
          <a:rect l="0" t="0" r="0" b="0"/>
          <a:pathLst>
            <a:path>
              <a:moveTo>
                <a:pt x="7981027" y="4271997"/>
              </a:moveTo>
              <a:arcTo wR="3995310" hR="3995310" stAng="21838265" swAng="1359485"/>
            </a:path>
          </a:pathLst>
        </a:custGeom>
        <a:noFill/>
        <a:ln w="12700" cap="rnd" cmpd="sng" algn="ctr">
          <a:solidFill>
            <a:schemeClr val="accent2">
              <a:shade val="90000"/>
              <a:hueOff val="118364"/>
              <a:satOff val="-4547"/>
              <a:lumOff val="6815"/>
              <a:alphaOff val="0"/>
            </a:schemeClr>
          </a:solidFill>
          <a:prstDash val="solid"/>
          <a:tailEnd type="arrow"/>
        </a:ln>
        <a:effectLst/>
        <a:sp3d z="-227350" prstMaterial="matte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63FD578-F41A-445F-9C69-59BB7F54889A}">
      <dsp:nvSpPr>
        <dsp:cNvPr id="0" name=""/>
        <dsp:cNvSpPr/>
      </dsp:nvSpPr>
      <dsp:spPr>
        <a:xfrm>
          <a:off x="6151209" y="7311983"/>
          <a:ext cx="3077732" cy="2000526"/>
        </a:xfrm>
        <a:prstGeom prst="roundRect">
          <a:avLst/>
        </a:prstGeom>
        <a:solidFill>
          <a:schemeClr val="accent2">
            <a:shade val="80000"/>
            <a:hueOff val="236739"/>
            <a:satOff val="-9285"/>
            <a:lumOff val="14839"/>
            <a:alphaOff val="0"/>
          </a:schemeClr>
        </a:soli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  <a:sp3d extrusionH="152250" prstMaterial="matte">
          <a:bevelT w="165100" prst="coolSlant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  <a:sp3d extrusionH="28000" prstMaterial="matte"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/>
            <a:t>Dropping out of school</a:t>
          </a:r>
        </a:p>
      </dsp:txBody>
      <dsp:txXfrm>
        <a:off x="6248867" y="7409641"/>
        <a:ext cx="2882416" cy="1805210"/>
      </dsp:txXfrm>
    </dsp:sp>
    <dsp:sp modelId="{B6F568E0-52D8-4601-85BE-854C1A9FFEA7}">
      <dsp:nvSpPr>
        <dsp:cNvPr id="0" name=""/>
        <dsp:cNvSpPr/>
      </dsp:nvSpPr>
      <dsp:spPr>
        <a:xfrm>
          <a:off x="1346381" y="1084662"/>
          <a:ext cx="7990620" cy="7990620"/>
        </a:xfrm>
        <a:custGeom>
          <a:avLst/>
          <a:gdLst/>
          <a:ahLst/>
          <a:cxnLst/>
          <a:rect l="0" t="0" r="0" b="0"/>
          <a:pathLst>
            <a:path>
              <a:moveTo>
                <a:pt x="4485427" y="7960444"/>
              </a:moveTo>
              <a:arcTo wR="3995310" hR="3995310" stAng="4977216" swAng="845568"/>
            </a:path>
          </a:pathLst>
        </a:custGeom>
        <a:noFill/>
        <a:ln w="12700" cap="rnd" cmpd="sng" algn="ctr">
          <a:solidFill>
            <a:schemeClr val="accent2">
              <a:shade val="90000"/>
              <a:hueOff val="236728"/>
              <a:satOff val="-9094"/>
              <a:lumOff val="13630"/>
              <a:alphaOff val="0"/>
            </a:schemeClr>
          </a:solidFill>
          <a:prstDash val="solid"/>
          <a:tailEnd type="arrow"/>
        </a:ln>
        <a:effectLst/>
        <a:sp3d z="-227350" prstMaterial="matte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CD90053-BDAD-4F00-87E1-A7614810F88A}">
      <dsp:nvSpPr>
        <dsp:cNvPr id="0" name=""/>
        <dsp:cNvSpPr/>
      </dsp:nvSpPr>
      <dsp:spPr>
        <a:xfrm>
          <a:off x="1454441" y="7311983"/>
          <a:ext cx="3077732" cy="2000526"/>
        </a:xfrm>
        <a:prstGeom prst="roundRect">
          <a:avLst/>
        </a:prstGeom>
        <a:solidFill>
          <a:schemeClr val="accent2">
            <a:shade val="80000"/>
            <a:hueOff val="355109"/>
            <a:satOff val="-13928"/>
            <a:lumOff val="22258"/>
            <a:alphaOff val="0"/>
          </a:schemeClr>
        </a:soli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  <a:sp3d extrusionH="152250" prstMaterial="matte">
          <a:bevelT w="165100" prst="coolSlant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  <a:sp3d extrusionH="28000" prstMaterial="matte"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/>
            <a:t>Unsafe abortions</a:t>
          </a:r>
        </a:p>
      </dsp:txBody>
      <dsp:txXfrm>
        <a:off x="1552099" y="7409641"/>
        <a:ext cx="2882416" cy="1805210"/>
      </dsp:txXfrm>
    </dsp:sp>
    <dsp:sp modelId="{A13BA8D5-C4C3-4CDF-8339-7C64241D93A1}">
      <dsp:nvSpPr>
        <dsp:cNvPr id="0" name=""/>
        <dsp:cNvSpPr/>
      </dsp:nvSpPr>
      <dsp:spPr>
        <a:xfrm>
          <a:off x="1346381" y="1084662"/>
          <a:ext cx="7990620" cy="7990620"/>
        </a:xfrm>
        <a:custGeom>
          <a:avLst/>
          <a:gdLst/>
          <a:ahLst/>
          <a:cxnLst/>
          <a:rect l="0" t="0" r="0" b="0"/>
          <a:pathLst>
            <a:path>
              <a:moveTo>
                <a:pt x="423797" y="5786064"/>
              </a:moveTo>
              <a:arcTo wR="3995310" hR="3995310" stAng="9202250" swAng="1359485"/>
            </a:path>
          </a:pathLst>
        </a:custGeom>
        <a:noFill/>
        <a:ln w="12700" cap="rnd" cmpd="sng" algn="ctr">
          <a:solidFill>
            <a:schemeClr val="accent2">
              <a:shade val="90000"/>
              <a:hueOff val="355093"/>
              <a:satOff val="-13640"/>
              <a:lumOff val="20445"/>
              <a:alphaOff val="0"/>
            </a:schemeClr>
          </a:solidFill>
          <a:prstDash val="solid"/>
          <a:tailEnd type="arrow"/>
        </a:ln>
        <a:effectLst/>
        <a:sp3d z="-227350" prstMaterial="matte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A401CEF-EFF0-4F79-BF41-FFE026E8667E}">
      <dsp:nvSpPr>
        <dsp:cNvPr id="0" name=""/>
        <dsp:cNvSpPr/>
      </dsp:nvSpPr>
      <dsp:spPr>
        <a:xfrm>
          <a:off x="3059" y="2845090"/>
          <a:ext cx="3077732" cy="2000526"/>
        </a:xfrm>
        <a:prstGeom prst="roundRect">
          <a:avLst/>
        </a:prstGeom>
        <a:solidFill>
          <a:schemeClr val="accent2">
            <a:shade val="80000"/>
            <a:hueOff val="473479"/>
            <a:satOff val="-18570"/>
            <a:lumOff val="29677"/>
            <a:alphaOff val="0"/>
          </a:schemeClr>
        </a:soli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  <a:sp3d extrusionH="152250" prstMaterial="matte">
          <a:bevelT w="165100" prst="coolSlant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  <a:sp3d extrusionH="28000" prstMaterial="matte"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/>
            <a:t>Death of teenage mothers</a:t>
          </a:r>
        </a:p>
      </dsp:txBody>
      <dsp:txXfrm>
        <a:off x="100717" y="2942748"/>
        <a:ext cx="2882416" cy="1805210"/>
      </dsp:txXfrm>
    </dsp:sp>
    <dsp:sp modelId="{35AD919C-A9F9-40D1-9A30-1A6C08F6D64F}">
      <dsp:nvSpPr>
        <dsp:cNvPr id="0" name=""/>
        <dsp:cNvSpPr/>
      </dsp:nvSpPr>
      <dsp:spPr>
        <a:xfrm>
          <a:off x="1346381" y="1084662"/>
          <a:ext cx="7990620" cy="7990620"/>
        </a:xfrm>
        <a:custGeom>
          <a:avLst/>
          <a:gdLst/>
          <a:ahLst/>
          <a:cxnLst/>
          <a:rect l="0" t="0" r="0" b="0"/>
          <a:pathLst>
            <a:path>
              <a:moveTo>
                <a:pt x="961136" y="1396023"/>
              </a:moveTo>
              <a:arcTo wR="3995310" hR="3995310" stAng="13235141" swAng="1211227"/>
            </a:path>
          </a:pathLst>
        </a:custGeom>
        <a:noFill/>
        <a:ln w="12700" cap="rnd" cmpd="sng" algn="ctr">
          <a:solidFill>
            <a:schemeClr val="accent2">
              <a:shade val="90000"/>
              <a:hueOff val="473457"/>
              <a:satOff val="-18187"/>
              <a:lumOff val="27260"/>
              <a:alphaOff val="0"/>
            </a:schemeClr>
          </a:solidFill>
          <a:prstDash val="solid"/>
          <a:tailEnd type="arrow"/>
        </a:ln>
        <a:effectLst/>
        <a:sp3d z="-227350" prstMaterial="matte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708F6A5-3536-4EC9-9665-131B276C540B}">
      <dsp:nvSpPr>
        <dsp:cNvPr id="0" name=""/>
        <dsp:cNvSpPr/>
      </dsp:nvSpPr>
      <dsp:spPr>
        <a:xfrm>
          <a:off x="11733" y="646091"/>
          <a:ext cx="3506934" cy="2104160"/>
        </a:xfrm>
        <a:prstGeom prst="roundRect">
          <a:avLst>
            <a:gd name="adj" fmla="val 10000"/>
          </a:avLst>
        </a:prstGeom>
        <a:solidFill>
          <a:schemeClr val="accent5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8120" tIns="198120" rIns="198120" bIns="198120" numCol="1" spcCol="1270" anchor="ctr" anchorCtr="0">
          <a:noAutofit/>
        </a:bodyPr>
        <a:lstStyle/>
        <a:p>
          <a:pPr marL="0" lvl="0" indent="0" algn="ctr" defTabSz="2311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200" kern="1200" dirty="0"/>
            <a:t>education</a:t>
          </a:r>
        </a:p>
      </dsp:txBody>
      <dsp:txXfrm>
        <a:off x="73362" y="707720"/>
        <a:ext cx="3383676" cy="1980902"/>
      </dsp:txXfrm>
    </dsp:sp>
    <dsp:sp modelId="{8053239E-3CA5-485D-AABD-A2DA6F220494}">
      <dsp:nvSpPr>
        <dsp:cNvPr id="0" name=""/>
        <dsp:cNvSpPr/>
      </dsp:nvSpPr>
      <dsp:spPr>
        <a:xfrm>
          <a:off x="3869361" y="1263312"/>
          <a:ext cx="743470" cy="869719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shade val="9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900" kern="1200" dirty="0"/>
        </a:p>
      </dsp:txBody>
      <dsp:txXfrm>
        <a:off x="3869361" y="1437256"/>
        <a:ext cx="520429" cy="521831"/>
      </dsp:txXfrm>
    </dsp:sp>
    <dsp:sp modelId="{3866E9A0-7628-424F-AC7E-BD217D128BB8}">
      <dsp:nvSpPr>
        <dsp:cNvPr id="0" name=""/>
        <dsp:cNvSpPr/>
      </dsp:nvSpPr>
      <dsp:spPr>
        <a:xfrm>
          <a:off x="4921441" y="646091"/>
          <a:ext cx="3506934" cy="2104160"/>
        </a:xfrm>
        <a:prstGeom prst="roundRect">
          <a:avLst>
            <a:gd name="adj" fmla="val 10000"/>
          </a:avLst>
        </a:prstGeom>
        <a:solidFill>
          <a:schemeClr val="accent5">
            <a:alpha val="90000"/>
            <a:hueOff val="0"/>
            <a:satOff val="0"/>
            <a:lumOff val="0"/>
            <a:alphaOff val="-2000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8120" tIns="198120" rIns="198120" bIns="198120" numCol="1" spcCol="1270" anchor="ctr" anchorCtr="0">
          <a:noAutofit/>
        </a:bodyPr>
        <a:lstStyle/>
        <a:p>
          <a:pPr marL="0" lvl="0" indent="0" algn="ctr" defTabSz="2311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200" kern="1200" dirty="0"/>
            <a:t>Reduced cases</a:t>
          </a:r>
        </a:p>
      </dsp:txBody>
      <dsp:txXfrm>
        <a:off x="4983070" y="707720"/>
        <a:ext cx="3383676" cy="1980902"/>
      </dsp:txXfrm>
    </dsp:sp>
    <dsp:sp modelId="{FAA4BAF8-7E8D-4F13-BB29-082EF009A93E}">
      <dsp:nvSpPr>
        <dsp:cNvPr id="0" name=""/>
        <dsp:cNvSpPr/>
      </dsp:nvSpPr>
      <dsp:spPr>
        <a:xfrm>
          <a:off x="8779069" y="1263312"/>
          <a:ext cx="743470" cy="869719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shade val="90000"/>
            <a:hueOff val="-203789"/>
            <a:satOff val="-16890"/>
            <a:lumOff val="35649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900" kern="1200" dirty="0"/>
        </a:p>
      </dsp:txBody>
      <dsp:txXfrm>
        <a:off x="8779069" y="1437256"/>
        <a:ext cx="520429" cy="521831"/>
      </dsp:txXfrm>
    </dsp:sp>
    <dsp:sp modelId="{37E660DE-BF48-4259-8500-1B9C61AC7B85}">
      <dsp:nvSpPr>
        <dsp:cNvPr id="0" name=""/>
        <dsp:cNvSpPr/>
      </dsp:nvSpPr>
      <dsp:spPr>
        <a:xfrm>
          <a:off x="9831149" y="646091"/>
          <a:ext cx="3506934" cy="2104160"/>
        </a:xfrm>
        <a:prstGeom prst="roundRect">
          <a:avLst>
            <a:gd name="adj" fmla="val 10000"/>
          </a:avLst>
        </a:prstGeom>
        <a:solidFill>
          <a:schemeClr val="accent5">
            <a:alpha val="90000"/>
            <a:hueOff val="0"/>
            <a:satOff val="0"/>
            <a:lumOff val="0"/>
            <a:alphaOff val="-4000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8120" tIns="198120" rIns="198120" bIns="198120" numCol="1" spcCol="1270" anchor="ctr" anchorCtr="0">
          <a:noAutofit/>
        </a:bodyPr>
        <a:lstStyle/>
        <a:p>
          <a:pPr marL="0" lvl="0" indent="0" algn="ctr" defTabSz="2311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200" kern="1200" dirty="0"/>
            <a:t>Save lives</a:t>
          </a:r>
        </a:p>
      </dsp:txBody>
      <dsp:txXfrm>
        <a:off x="9892778" y="707720"/>
        <a:ext cx="3383676" cy="198090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5">
  <dgm:title val=""/>
  <dgm:desc val=""/>
  <dgm:catLst>
    <dgm:cat type="cycle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fact="-1"/>
          <dgm:constr type="diam" for="ch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2"/>
                <dgm:constr type="endPad" refType="connDist" fact="0.2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9">
  <dgm:title val=""/>
  <dgm:desc val=""/>
  <dgm:catLst>
    <dgm:cat type="3D" pri="11900"/>
  </dgm:catLst>
  <dgm:scene3d>
    <a:camera prst="perspectiveRelaxed">
      <a:rot lat="19149996" lon="20104178" rev="1577324"/>
    </a:camera>
    <a:lightRig rig="soft" dir="t"/>
    <a:backdrop>
      <a:anchor x="0" y="0" z="-210000"/>
      <a:norm dx="0" dy="0" dz="914400"/>
      <a:up dx="0" dy="914400" dz="0"/>
    </a:backdrop>
  </dgm:scene3d>
  <dgm:styleLbl name="node0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22735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22735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22735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22735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>
      <a:sp3d extrusionH="28000" prstMaterial="matte"/>
    </dgm:txPr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8540" y="-33645"/>
            <a:ext cx="20084545" cy="27316727"/>
            <a:chOff x="-8466" y="-8468"/>
            <a:chExt cx="9171316" cy="6874935"/>
          </a:xfrm>
        </p:grpSpPr>
        <p:cxnSp>
          <p:nvCxnSpPr>
            <p:cNvPr id="28" name="Straight Connector 2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Freeform 2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Freeform 3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Freeform 3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3" name="Freeform 3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4" name="Freeform 3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5" name="Freeform 34"/>
            <p:cNvSpPr/>
            <p:nvPr/>
          </p:nvSpPr>
          <p:spPr>
            <a:xfrm>
              <a:off x="8094165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6" name="Freeform 35"/>
            <p:cNvSpPr/>
            <p:nvPr/>
          </p:nvSpPr>
          <p:spPr>
            <a:xfrm>
              <a:off x="8068764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1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75926" y="9554127"/>
            <a:ext cx="12760110" cy="6541383"/>
          </a:xfrm>
        </p:spPr>
        <p:txBody>
          <a:bodyPr anchor="b">
            <a:noAutofit/>
          </a:bodyPr>
          <a:lstStyle>
            <a:lvl1pPr algn="r">
              <a:defRPr sz="11825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75926" y="16095504"/>
            <a:ext cx="12760110" cy="4358396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10012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20024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30036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40048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500611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60073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70085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80097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70DFD9-4889-4F92-8180-3D8911C733D3}" type="datetimeFigureOut">
              <a:rPr lang="en-US" smtClean="0"/>
              <a:t>11/28/2020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A390DE-90FD-4C1B-82C0-0EA2C7ABD37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9637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7884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70DFD9-4889-4F92-8180-3D8911C733D3}" type="datetimeFigureOut">
              <a:rPr lang="en-US" smtClean="0"/>
              <a:t>11/28/2020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A390DE-90FD-4C1B-82C0-0EA2C7ABD37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2658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4978" y="10731576"/>
            <a:ext cx="13901055" cy="7257700"/>
          </a:xfrm>
        </p:spPr>
        <p:txBody>
          <a:bodyPr anchor="b"/>
          <a:lstStyle>
            <a:lvl1pPr algn="l">
              <a:defRPr sz="876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34978" y="17989270"/>
            <a:ext cx="13901055" cy="3418696"/>
          </a:xfrm>
        </p:spPr>
        <p:txBody>
          <a:bodyPr anchor="t"/>
          <a:lstStyle>
            <a:lvl1pPr marL="0" indent="0" algn="l">
              <a:buNone/>
              <a:defRPr sz="438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1001222" indent="0">
              <a:buNone/>
              <a:defRPr sz="3942">
                <a:solidFill>
                  <a:schemeClr val="tx1">
                    <a:tint val="75000"/>
                  </a:schemeClr>
                </a:solidFill>
              </a:defRPr>
            </a:lvl2pPr>
            <a:lvl3pPr marL="2002445" indent="0">
              <a:buNone/>
              <a:defRPr sz="3504">
                <a:solidFill>
                  <a:schemeClr val="tx1">
                    <a:tint val="75000"/>
                  </a:schemeClr>
                </a:solidFill>
              </a:defRPr>
            </a:lvl3pPr>
            <a:lvl4pPr marL="3003667" indent="0">
              <a:buNone/>
              <a:defRPr sz="3066">
                <a:solidFill>
                  <a:schemeClr val="tx1">
                    <a:tint val="75000"/>
                  </a:schemeClr>
                </a:solidFill>
              </a:defRPr>
            </a:lvl4pPr>
            <a:lvl5pPr marL="4004889" indent="0">
              <a:buNone/>
              <a:defRPr sz="3066">
                <a:solidFill>
                  <a:schemeClr val="tx1">
                    <a:tint val="75000"/>
                  </a:schemeClr>
                </a:solidFill>
              </a:defRPr>
            </a:lvl5pPr>
            <a:lvl6pPr marL="5006111" indent="0">
              <a:buNone/>
              <a:defRPr sz="3066">
                <a:solidFill>
                  <a:schemeClr val="tx1">
                    <a:tint val="75000"/>
                  </a:schemeClr>
                </a:solidFill>
              </a:defRPr>
            </a:lvl6pPr>
            <a:lvl7pPr marL="6007334" indent="0">
              <a:buNone/>
              <a:defRPr sz="3066">
                <a:solidFill>
                  <a:schemeClr val="tx1">
                    <a:tint val="75000"/>
                  </a:schemeClr>
                </a:solidFill>
              </a:defRPr>
            </a:lvl7pPr>
            <a:lvl8pPr marL="7008556" indent="0">
              <a:buNone/>
              <a:defRPr sz="3066">
                <a:solidFill>
                  <a:schemeClr val="tx1">
                    <a:tint val="75000"/>
                  </a:schemeClr>
                </a:solidFill>
              </a:defRPr>
            </a:lvl8pPr>
            <a:lvl9pPr marL="8009778" indent="0">
              <a:buNone/>
              <a:defRPr sz="3066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70DFD9-4889-4F92-8180-3D8911C733D3}" type="datetimeFigureOut">
              <a:rPr lang="en-US" smtClean="0"/>
              <a:t>11/28/2020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A390DE-90FD-4C1B-82C0-0EA2C7ABD37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54378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4982" y="2422172"/>
            <a:ext cx="13901053" cy="524804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34983" y="8584840"/>
            <a:ext cx="6762744" cy="15419781"/>
          </a:xfrm>
        </p:spPr>
        <p:txBody>
          <a:bodyPr>
            <a:normAutofit/>
          </a:bodyPr>
          <a:lstStyle>
            <a:lvl1pPr>
              <a:defRPr sz="3942"/>
            </a:lvl1pPr>
            <a:lvl2pPr>
              <a:defRPr sz="3504"/>
            </a:lvl2pPr>
            <a:lvl3pPr>
              <a:defRPr sz="3066"/>
            </a:lvl3pPr>
            <a:lvl4pPr>
              <a:defRPr sz="2628"/>
            </a:lvl4pPr>
            <a:lvl5pPr>
              <a:defRPr sz="2628"/>
            </a:lvl5pPr>
            <a:lvl6pPr>
              <a:defRPr sz="2628"/>
            </a:lvl6pPr>
            <a:lvl7pPr>
              <a:defRPr sz="2628"/>
            </a:lvl7pPr>
            <a:lvl8pPr>
              <a:defRPr sz="2628"/>
            </a:lvl8pPr>
            <a:lvl9pPr>
              <a:defRPr sz="2628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473288" y="8584846"/>
            <a:ext cx="6762746" cy="15419785"/>
          </a:xfrm>
        </p:spPr>
        <p:txBody>
          <a:bodyPr>
            <a:normAutofit/>
          </a:bodyPr>
          <a:lstStyle>
            <a:lvl1pPr>
              <a:defRPr sz="3942"/>
            </a:lvl1pPr>
            <a:lvl2pPr>
              <a:defRPr sz="3504"/>
            </a:lvl2pPr>
            <a:lvl3pPr>
              <a:defRPr sz="3066"/>
            </a:lvl3pPr>
            <a:lvl4pPr>
              <a:defRPr sz="2628"/>
            </a:lvl4pPr>
            <a:lvl5pPr>
              <a:defRPr sz="2628"/>
            </a:lvl5pPr>
            <a:lvl6pPr>
              <a:defRPr sz="2628"/>
            </a:lvl6pPr>
            <a:lvl7pPr>
              <a:defRPr sz="2628"/>
            </a:lvl7pPr>
            <a:lvl8pPr>
              <a:defRPr sz="2628"/>
            </a:lvl8pPr>
            <a:lvl9pPr>
              <a:defRPr sz="2628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70DFD9-4889-4F92-8180-3D8911C733D3}" type="datetimeFigureOut">
              <a:rPr lang="en-US" smtClean="0"/>
              <a:t>11/28/2020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A390DE-90FD-4C1B-82C0-0EA2C7ABD37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93521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4980" y="2422172"/>
            <a:ext cx="13901051" cy="524804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34980" y="8586406"/>
            <a:ext cx="6768357" cy="2289708"/>
          </a:xfrm>
        </p:spPr>
        <p:txBody>
          <a:bodyPr anchor="b">
            <a:noAutofit/>
          </a:bodyPr>
          <a:lstStyle>
            <a:lvl1pPr marL="0" indent="0">
              <a:buNone/>
              <a:defRPr sz="5256" b="0"/>
            </a:lvl1pPr>
            <a:lvl2pPr marL="1001222" indent="0">
              <a:buNone/>
              <a:defRPr sz="4380" b="1"/>
            </a:lvl2pPr>
            <a:lvl3pPr marL="2002445" indent="0">
              <a:buNone/>
              <a:defRPr sz="3942" b="1"/>
            </a:lvl3pPr>
            <a:lvl4pPr marL="3003667" indent="0">
              <a:buNone/>
              <a:defRPr sz="3504" b="1"/>
            </a:lvl4pPr>
            <a:lvl5pPr marL="4004889" indent="0">
              <a:buNone/>
              <a:defRPr sz="3504" b="1"/>
            </a:lvl5pPr>
            <a:lvl6pPr marL="5006111" indent="0">
              <a:buNone/>
              <a:defRPr sz="3504" b="1"/>
            </a:lvl6pPr>
            <a:lvl7pPr marL="6007334" indent="0">
              <a:buNone/>
              <a:defRPr sz="3504" b="1"/>
            </a:lvl7pPr>
            <a:lvl8pPr marL="7008556" indent="0">
              <a:buNone/>
              <a:defRPr sz="3504" b="1"/>
            </a:lvl8pPr>
            <a:lvl9pPr marL="8009778" indent="0">
              <a:buNone/>
              <a:defRPr sz="3504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34980" y="10876120"/>
            <a:ext cx="6768357" cy="13128511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8467673" y="8586406"/>
            <a:ext cx="6768357" cy="2289708"/>
          </a:xfrm>
        </p:spPr>
        <p:txBody>
          <a:bodyPr anchor="b">
            <a:noAutofit/>
          </a:bodyPr>
          <a:lstStyle>
            <a:lvl1pPr marL="0" indent="0">
              <a:buNone/>
              <a:defRPr sz="5256" b="0"/>
            </a:lvl1pPr>
            <a:lvl2pPr marL="1001222" indent="0">
              <a:buNone/>
              <a:defRPr sz="4380" b="1"/>
            </a:lvl2pPr>
            <a:lvl3pPr marL="2002445" indent="0">
              <a:buNone/>
              <a:defRPr sz="3942" b="1"/>
            </a:lvl3pPr>
            <a:lvl4pPr marL="3003667" indent="0">
              <a:buNone/>
              <a:defRPr sz="3504" b="1"/>
            </a:lvl4pPr>
            <a:lvl5pPr marL="4004889" indent="0">
              <a:buNone/>
              <a:defRPr sz="3504" b="1"/>
            </a:lvl5pPr>
            <a:lvl6pPr marL="5006111" indent="0">
              <a:buNone/>
              <a:defRPr sz="3504" b="1"/>
            </a:lvl6pPr>
            <a:lvl7pPr marL="6007334" indent="0">
              <a:buNone/>
              <a:defRPr sz="3504" b="1"/>
            </a:lvl7pPr>
            <a:lvl8pPr marL="7008556" indent="0">
              <a:buNone/>
              <a:defRPr sz="3504" b="1"/>
            </a:lvl8pPr>
            <a:lvl9pPr marL="8009778" indent="0">
              <a:buNone/>
              <a:defRPr sz="3504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8467673" y="10876120"/>
            <a:ext cx="6768357" cy="13128511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70DFD9-4889-4F92-8180-3D8911C733D3}" type="datetimeFigureOut">
              <a:rPr lang="en-US" smtClean="0"/>
              <a:t>11/28/2020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A390DE-90FD-4C1B-82C0-0EA2C7ABD37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44944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4979" y="2422172"/>
            <a:ext cx="13901053" cy="524804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70DFD9-4889-4F92-8180-3D8911C733D3}" type="datetimeFigureOut">
              <a:rPr lang="en-US" smtClean="0"/>
              <a:t>11/28/2020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A390DE-90FD-4C1B-82C0-0EA2C7ABD37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2138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70DFD9-4889-4F92-8180-3D8911C733D3}" type="datetimeFigureOut">
              <a:rPr lang="en-US" smtClean="0"/>
              <a:t>11/28/2020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A390DE-90FD-4C1B-82C0-0EA2C7ABD37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03465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4979" y="5954523"/>
            <a:ext cx="6110305" cy="5079831"/>
          </a:xfrm>
        </p:spPr>
        <p:txBody>
          <a:bodyPr anchor="b">
            <a:normAutofit/>
          </a:bodyPr>
          <a:lstStyle>
            <a:lvl1pPr>
              <a:defRPr sz="438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20845" y="2045994"/>
            <a:ext cx="7415186" cy="21958633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34979" y="11034352"/>
            <a:ext cx="6110305" cy="10268997"/>
          </a:xfrm>
        </p:spPr>
        <p:txBody>
          <a:bodyPr>
            <a:normAutofit/>
          </a:bodyPr>
          <a:lstStyle>
            <a:lvl1pPr marL="0" indent="0">
              <a:buNone/>
              <a:defRPr sz="3066"/>
            </a:lvl1pPr>
            <a:lvl2pPr marL="750917" indent="0">
              <a:buNone/>
              <a:defRPr sz="2299"/>
            </a:lvl2pPr>
            <a:lvl3pPr marL="1501833" indent="0">
              <a:buNone/>
              <a:defRPr sz="1971"/>
            </a:lvl3pPr>
            <a:lvl4pPr marL="2252750" indent="0">
              <a:buNone/>
              <a:defRPr sz="1642"/>
            </a:lvl4pPr>
            <a:lvl5pPr marL="3003667" indent="0">
              <a:buNone/>
              <a:defRPr sz="1642"/>
            </a:lvl5pPr>
            <a:lvl6pPr marL="3754584" indent="0">
              <a:buNone/>
              <a:defRPr sz="1642"/>
            </a:lvl6pPr>
            <a:lvl7pPr marL="4505500" indent="0">
              <a:buNone/>
              <a:defRPr sz="1642"/>
            </a:lvl7pPr>
            <a:lvl8pPr marL="5256417" indent="0">
              <a:buNone/>
              <a:defRPr sz="1642"/>
            </a:lvl8pPr>
            <a:lvl9pPr marL="6007334" indent="0">
              <a:buNone/>
              <a:defRPr sz="1642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70DFD9-4889-4F92-8180-3D8911C733D3}" type="datetimeFigureOut">
              <a:rPr lang="en-US" smtClean="0"/>
              <a:t>11/28/2020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A390DE-90FD-4C1B-82C0-0EA2C7ABD37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87989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4979" y="19074607"/>
            <a:ext cx="13901053" cy="2251865"/>
          </a:xfrm>
        </p:spPr>
        <p:txBody>
          <a:bodyPr anchor="b">
            <a:normAutofit/>
          </a:bodyPr>
          <a:lstStyle>
            <a:lvl1pPr algn="l">
              <a:defRPr sz="5256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34979" y="2422172"/>
            <a:ext cx="13901053" cy="15280498"/>
          </a:xfrm>
        </p:spPr>
        <p:txBody>
          <a:bodyPr anchor="t">
            <a:normAutofit/>
          </a:bodyPr>
          <a:lstStyle>
            <a:lvl1pPr marL="0" indent="0" algn="ctr">
              <a:buNone/>
              <a:defRPr sz="3504"/>
            </a:lvl1pPr>
            <a:lvl2pPr marL="1001222" indent="0">
              <a:buNone/>
              <a:defRPr sz="3504"/>
            </a:lvl2pPr>
            <a:lvl3pPr marL="2002445" indent="0">
              <a:buNone/>
              <a:defRPr sz="3504"/>
            </a:lvl3pPr>
            <a:lvl4pPr marL="3003667" indent="0">
              <a:buNone/>
              <a:defRPr sz="3504"/>
            </a:lvl4pPr>
            <a:lvl5pPr marL="4004889" indent="0">
              <a:buNone/>
              <a:defRPr sz="3504"/>
            </a:lvl5pPr>
            <a:lvl6pPr marL="5006111" indent="0">
              <a:buNone/>
              <a:defRPr sz="3504"/>
            </a:lvl6pPr>
            <a:lvl7pPr marL="6007334" indent="0">
              <a:buNone/>
              <a:defRPr sz="3504"/>
            </a:lvl7pPr>
            <a:lvl8pPr marL="7008556" indent="0">
              <a:buNone/>
              <a:defRPr sz="3504"/>
            </a:lvl8pPr>
            <a:lvl9pPr marL="8009778" indent="0">
              <a:buNone/>
              <a:defRPr sz="3504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34979" y="21326472"/>
            <a:ext cx="13901053" cy="2678153"/>
          </a:xfrm>
        </p:spPr>
        <p:txBody>
          <a:bodyPr>
            <a:normAutofit/>
          </a:bodyPr>
          <a:lstStyle>
            <a:lvl1pPr marL="0" indent="0">
              <a:buNone/>
              <a:defRPr sz="2628"/>
            </a:lvl1pPr>
            <a:lvl2pPr marL="1001222" indent="0">
              <a:buNone/>
              <a:defRPr sz="2628"/>
            </a:lvl2pPr>
            <a:lvl3pPr marL="2002445" indent="0">
              <a:buNone/>
              <a:defRPr sz="2190"/>
            </a:lvl3pPr>
            <a:lvl4pPr marL="3003667" indent="0">
              <a:buNone/>
              <a:defRPr sz="1971"/>
            </a:lvl4pPr>
            <a:lvl5pPr marL="4004889" indent="0">
              <a:buNone/>
              <a:defRPr sz="1971"/>
            </a:lvl5pPr>
            <a:lvl6pPr marL="5006111" indent="0">
              <a:buNone/>
              <a:defRPr sz="1971"/>
            </a:lvl6pPr>
            <a:lvl7pPr marL="6007334" indent="0">
              <a:buNone/>
              <a:defRPr sz="1971"/>
            </a:lvl7pPr>
            <a:lvl8pPr marL="7008556" indent="0">
              <a:buNone/>
              <a:defRPr sz="1971"/>
            </a:lvl8pPr>
            <a:lvl9pPr marL="8009778" indent="0">
              <a:buNone/>
              <a:defRPr sz="197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70DFD9-4889-4F92-8180-3D8911C733D3}" type="datetimeFigureOut">
              <a:rPr lang="en-US" smtClean="0"/>
              <a:t>11/28/2020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A390DE-90FD-4C1B-82C0-0EA2C7ABD37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8187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4982" y="2422172"/>
            <a:ext cx="13901053" cy="13523795"/>
          </a:xfrm>
        </p:spPr>
        <p:txBody>
          <a:bodyPr anchor="ctr">
            <a:normAutofit/>
          </a:bodyPr>
          <a:lstStyle>
            <a:lvl1pPr algn="l">
              <a:defRPr sz="9636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34982" y="17762596"/>
            <a:ext cx="13901053" cy="6242029"/>
          </a:xfrm>
        </p:spPr>
        <p:txBody>
          <a:bodyPr anchor="ctr">
            <a:normAutofit/>
          </a:bodyPr>
          <a:lstStyle>
            <a:lvl1pPr marL="0" indent="0" algn="l">
              <a:buNone/>
              <a:defRPr sz="3942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1001222" indent="0">
              <a:buNone/>
              <a:defRPr sz="3942">
                <a:solidFill>
                  <a:schemeClr val="tx1">
                    <a:tint val="75000"/>
                  </a:schemeClr>
                </a:solidFill>
              </a:defRPr>
            </a:lvl2pPr>
            <a:lvl3pPr marL="2002445" indent="0">
              <a:buNone/>
              <a:defRPr sz="3504">
                <a:solidFill>
                  <a:schemeClr val="tx1">
                    <a:tint val="75000"/>
                  </a:schemeClr>
                </a:solidFill>
              </a:defRPr>
            </a:lvl3pPr>
            <a:lvl4pPr marL="3003667" indent="0">
              <a:buNone/>
              <a:defRPr sz="3066">
                <a:solidFill>
                  <a:schemeClr val="tx1">
                    <a:tint val="75000"/>
                  </a:schemeClr>
                </a:solidFill>
              </a:defRPr>
            </a:lvl4pPr>
            <a:lvl5pPr marL="4004889" indent="0">
              <a:buNone/>
              <a:defRPr sz="3066">
                <a:solidFill>
                  <a:schemeClr val="tx1">
                    <a:tint val="75000"/>
                  </a:schemeClr>
                </a:solidFill>
              </a:defRPr>
            </a:lvl5pPr>
            <a:lvl6pPr marL="5006111" indent="0">
              <a:buNone/>
              <a:defRPr sz="3066">
                <a:solidFill>
                  <a:schemeClr val="tx1">
                    <a:tint val="75000"/>
                  </a:schemeClr>
                </a:solidFill>
              </a:defRPr>
            </a:lvl6pPr>
            <a:lvl7pPr marL="6007334" indent="0">
              <a:buNone/>
              <a:defRPr sz="3066">
                <a:solidFill>
                  <a:schemeClr val="tx1">
                    <a:tint val="75000"/>
                  </a:schemeClr>
                </a:solidFill>
              </a:defRPr>
            </a:lvl7pPr>
            <a:lvl8pPr marL="7008556" indent="0">
              <a:buNone/>
              <a:defRPr sz="3066">
                <a:solidFill>
                  <a:schemeClr val="tx1">
                    <a:tint val="75000"/>
                  </a:schemeClr>
                </a:solidFill>
              </a:defRPr>
            </a:lvl8pPr>
            <a:lvl9pPr marL="8009778" indent="0">
              <a:buNone/>
              <a:defRPr sz="3066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70DFD9-4889-4F92-8180-3D8911C733D3}" type="datetimeFigureOut">
              <a:rPr lang="en-US" smtClean="0"/>
              <a:t>11/28/2020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A390DE-90FD-4C1B-82C0-0EA2C7ABD37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15725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96944" y="2422173"/>
            <a:ext cx="13297657" cy="12009937"/>
          </a:xfrm>
        </p:spPr>
        <p:txBody>
          <a:bodyPr anchor="ctr">
            <a:normAutofit/>
          </a:bodyPr>
          <a:lstStyle>
            <a:lvl1pPr algn="l">
              <a:defRPr sz="9636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11276" y="14432110"/>
            <a:ext cx="11868994" cy="1513858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3504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1001222" indent="0">
              <a:buFontTx/>
              <a:buNone/>
              <a:defRPr/>
            </a:lvl2pPr>
            <a:lvl3pPr marL="2002445" indent="0">
              <a:buFontTx/>
              <a:buNone/>
              <a:defRPr/>
            </a:lvl3pPr>
            <a:lvl4pPr marL="3003667" indent="0">
              <a:buFontTx/>
              <a:buNone/>
              <a:defRPr/>
            </a:lvl4pPr>
            <a:lvl5pPr marL="4004889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34978" y="17762596"/>
            <a:ext cx="13901055" cy="6242029"/>
          </a:xfrm>
        </p:spPr>
        <p:txBody>
          <a:bodyPr anchor="ctr">
            <a:normAutofit/>
          </a:bodyPr>
          <a:lstStyle>
            <a:lvl1pPr marL="0" indent="0" algn="l">
              <a:buNone/>
              <a:defRPr sz="3942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1001222" indent="0">
              <a:buNone/>
              <a:defRPr sz="3942">
                <a:solidFill>
                  <a:schemeClr val="tx1">
                    <a:tint val="75000"/>
                  </a:schemeClr>
                </a:solidFill>
              </a:defRPr>
            </a:lvl2pPr>
            <a:lvl3pPr marL="2002445" indent="0">
              <a:buNone/>
              <a:defRPr sz="3504">
                <a:solidFill>
                  <a:schemeClr val="tx1">
                    <a:tint val="75000"/>
                  </a:schemeClr>
                </a:solidFill>
              </a:defRPr>
            </a:lvl3pPr>
            <a:lvl4pPr marL="3003667" indent="0">
              <a:buNone/>
              <a:defRPr sz="3066">
                <a:solidFill>
                  <a:schemeClr val="tx1">
                    <a:tint val="75000"/>
                  </a:schemeClr>
                </a:solidFill>
              </a:defRPr>
            </a:lvl4pPr>
            <a:lvl5pPr marL="4004889" indent="0">
              <a:buNone/>
              <a:defRPr sz="3066">
                <a:solidFill>
                  <a:schemeClr val="tx1">
                    <a:tint val="75000"/>
                  </a:schemeClr>
                </a:solidFill>
              </a:defRPr>
            </a:lvl5pPr>
            <a:lvl6pPr marL="5006111" indent="0">
              <a:buNone/>
              <a:defRPr sz="3066">
                <a:solidFill>
                  <a:schemeClr val="tx1">
                    <a:tint val="75000"/>
                  </a:schemeClr>
                </a:solidFill>
              </a:defRPr>
            </a:lvl6pPr>
            <a:lvl7pPr marL="6007334" indent="0">
              <a:buNone/>
              <a:defRPr sz="3066">
                <a:solidFill>
                  <a:schemeClr val="tx1">
                    <a:tint val="75000"/>
                  </a:schemeClr>
                </a:solidFill>
              </a:defRPr>
            </a:lvl7pPr>
            <a:lvl8pPr marL="7008556" indent="0">
              <a:buNone/>
              <a:defRPr sz="3066">
                <a:solidFill>
                  <a:schemeClr val="tx1">
                    <a:tint val="75000"/>
                  </a:schemeClr>
                </a:solidFill>
              </a:defRPr>
            </a:lvl8pPr>
            <a:lvl9pPr marL="8009778" indent="0">
              <a:buNone/>
              <a:defRPr sz="3066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70DFD9-4889-4F92-8180-3D8911C733D3}" type="datetimeFigureOut">
              <a:rPr lang="en-US" smtClean="0"/>
              <a:t>11/28/2020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A390DE-90FD-4C1B-82C0-0EA2C7ABD378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1057105" y="3140472"/>
            <a:ext cx="1001497" cy="2323537"/>
          </a:xfrm>
          <a:prstGeom prst="rect">
            <a:avLst/>
          </a:prstGeom>
        </p:spPr>
        <p:txBody>
          <a:bodyPr vert="horz" lIns="200247" tIns="100124" rIns="200247" bIns="100124" rtlCol="0" anchor="ctr">
            <a:noAutofit/>
          </a:bodyPr>
          <a:lstStyle/>
          <a:p>
            <a:pPr lvl="0"/>
            <a:r>
              <a:rPr lang="en-US" sz="17519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4776993" y="11469383"/>
            <a:ext cx="1001497" cy="2323537"/>
          </a:xfrm>
          <a:prstGeom prst="rect">
            <a:avLst/>
          </a:prstGeom>
        </p:spPr>
        <p:txBody>
          <a:bodyPr vert="horz" lIns="200247" tIns="100124" rIns="200247" bIns="100124" rtlCol="0" anchor="ctr">
            <a:noAutofit/>
          </a:bodyPr>
          <a:lstStyle/>
          <a:p>
            <a:pPr lvl="0"/>
            <a:r>
              <a:rPr lang="en-US" sz="17519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298225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4978" y="7676522"/>
            <a:ext cx="13901055" cy="10312748"/>
          </a:xfrm>
        </p:spPr>
        <p:txBody>
          <a:bodyPr anchor="b">
            <a:normAutofit/>
          </a:bodyPr>
          <a:lstStyle>
            <a:lvl1pPr algn="l">
              <a:defRPr sz="9636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34978" y="17989270"/>
            <a:ext cx="13901055" cy="6015355"/>
          </a:xfrm>
        </p:spPr>
        <p:txBody>
          <a:bodyPr anchor="t">
            <a:normAutofit/>
          </a:bodyPr>
          <a:lstStyle>
            <a:lvl1pPr marL="0" indent="0" algn="l">
              <a:buNone/>
              <a:defRPr sz="3942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1001222" indent="0">
              <a:buNone/>
              <a:defRPr sz="3942">
                <a:solidFill>
                  <a:schemeClr val="tx1">
                    <a:tint val="75000"/>
                  </a:schemeClr>
                </a:solidFill>
              </a:defRPr>
            </a:lvl2pPr>
            <a:lvl3pPr marL="2002445" indent="0">
              <a:buNone/>
              <a:defRPr sz="3504">
                <a:solidFill>
                  <a:schemeClr val="tx1">
                    <a:tint val="75000"/>
                  </a:schemeClr>
                </a:solidFill>
              </a:defRPr>
            </a:lvl3pPr>
            <a:lvl4pPr marL="3003667" indent="0">
              <a:buNone/>
              <a:defRPr sz="3066">
                <a:solidFill>
                  <a:schemeClr val="tx1">
                    <a:tint val="75000"/>
                  </a:schemeClr>
                </a:solidFill>
              </a:defRPr>
            </a:lvl4pPr>
            <a:lvl5pPr marL="4004889" indent="0">
              <a:buNone/>
              <a:defRPr sz="3066">
                <a:solidFill>
                  <a:schemeClr val="tx1">
                    <a:tint val="75000"/>
                  </a:schemeClr>
                </a:solidFill>
              </a:defRPr>
            </a:lvl5pPr>
            <a:lvl6pPr marL="5006111" indent="0">
              <a:buNone/>
              <a:defRPr sz="3066">
                <a:solidFill>
                  <a:schemeClr val="tx1">
                    <a:tint val="75000"/>
                  </a:schemeClr>
                </a:solidFill>
              </a:defRPr>
            </a:lvl6pPr>
            <a:lvl7pPr marL="6007334" indent="0">
              <a:buNone/>
              <a:defRPr sz="3066">
                <a:solidFill>
                  <a:schemeClr val="tx1">
                    <a:tint val="75000"/>
                  </a:schemeClr>
                </a:solidFill>
              </a:defRPr>
            </a:lvl7pPr>
            <a:lvl8pPr marL="7008556" indent="0">
              <a:buNone/>
              <a:defRPr sz="3066">
                <a:solidFill>
                  <a:schemeClr val="tx1">
                    <a:tint val="75000"/>
                  </a:schemeClr>
                </a:solidFill>
              </a:defRPr>
            </a:lvl8pPr>
            <a:lvl9pPr marL="8009778" indent="0">
              <a:buNone/>
              <a:defRPr sz="3066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70DFD9-4889-4F92-8180-3D8911C733D3}" type="datetimeFigureOut">
              <a:rPr lang="en-US" smtClean="0"/>
              <a:t>11/28/2020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A390DE-90FD-4C1B-82C0-0EA2C7ABD37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694274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96944" y="2422173"/>
            <a:ext cx="13297657" cy="12009937"/>
          </a:xfrm>
        </p:spPr>
        <p:txBody>
          <a:bodyPr anchor="ctr">
            <a:normAutofit/>
          </a:bodyPr>
          <a:lstStyle>
            <a:lvl1pPr algn="l">
              <a:defRPr sz="9636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34975" y="15945967"/>
            <a:ext cx="13901057" cy="2043303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5256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1001222" indent="0">
              <a:buFontTx/>
              <a:buNone/>
              <a:defRPr/>
            </a:lvl2pPr>
            <a:lvl3pPr marL="2002445" indent="0">
              <a:buFontTx/>
              <a:buNone/>
              <a:defRPr/>
            </a:lvl3pPr>
            <a:lvl4pPr marL="3003667" indent="0">
              <a:buFontTx/>
              <a:buNone/>
              <a:defRPr/>
            </a:lvl4pPr>
            <a:lvl5pPr marL="4004889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34978" y="17989270"/>
            <a:ext cx="13901055" cy="6015355"/>
          </a:xfrm>
        </p:spPr>
        <p:txBody>
          <a:bodyPr anchor="t">
            <a:normAutofit/>
          </a:bodyPr>
          <a:lstStyle>
            <a:lvl1pPr marL="0" indent="0" algn="l">
              <a:buNone/>
              <a:defRPr sz="3942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1001222" indent="0">
              <a:buNone/>
              <a:defRPr sz="3942">
                <a:solidFill>
                  <a:schemeClr val="tx1">
                    <a:tint val="75000"/>
                  </a:schemeClr>
                </a:solidFill>
              </a:defRPr>
            </a:lvl2pPr>
            <a:lvl3pPr marL="2002445" indent="0">
              <a:buNone/>
              <a:defRPr sz="3504">
                <a:solidFill>
                  <a:schemeClr val="tx1">
                    <a:tint val="75000"/>
                  </a:schemeClr>
                </a:solidFill>
              </a:defRPr>
            </a:lvl3pPr>
            <a:lvl4pPr marL="3003667" indent="0">
              <a:buNone/>
              <a:defRPr sz="3066">
                <a:solidFill>
                  <a:schemeClr val="tx1">
                    <a:tint val="75000"/>
                  </a:schemeClr>
                </a:solidFill>
              </a:defRPr>
            </a:lvl4pPr>
            <a:lvl5pPr marL="4004889" indent="0">
              <a:buNone/>
              <a:defRPr sz="3066">
                <a:solidFill>
                  <a:schemeClr val="tx1">
                    <a:tint val="75000"/>
                  </a:schemeClr>
                </a:solidFill>
              </a:defRPr>
            </a:lvl5pPr>
            <a:lvl6pPr marL="5006111" indent="0">
              <a:buNone/>
              <a:defRPr sz="3066">
                <a:solidFill>
                  <a:schemeClr val="tx1">
                    <a:tint val="75000"/>
                  </a:schemeClr>
                </a:solidFill>
              </a:defRPr>
            </a:lvl6pPr>
            <a:lvl7pPr marL="6007334" indent="0">
              <a:buNone/>
              <a:defRPr sz="3066">
                <a:solidFill>
                  <a:schemeClr val="tx1">
                    <a:tint val="75000"/>
                  </a:schemeClr>
                </a:solidFill>
              </a:defRPr>
            </a:lvl7pPr>
            <a:lvl8pPr marL="7008556" indent="0">
              <a:buNone/>
              <a:defRPr sz="3066">
                <a:solidFill>
                  <a:schemeClr val="tx1">
                    <a:tint val="75000"/>
                  </a:schemeClr>
                </a:solidFill>
              </a:defRPr>
            </a:lvl8pPr>
            <a:lvl9pPr marL="8009778" indent="0">
              <a:buNone/>
              <a:defRPr sz="3066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70DFD9-4889-4F92-8180-3D8911C733D3}" type="datetimeFigureOut">
              <a:rPr lang="en-US" smtClean="0"/>
              <a:t>11/28/2020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A390DE-90FD-4C1B-82C0-0EA2C7ABD378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1057105" y="3140472"/>
            <a:ext cx="1001497" cy="2323537"/>
          </a:xfrm>
          <a:prstGeom prst="rect">
            <a:avLst/>
          </a:prstGeom>
        </p:spPr>
        <p:txBody>
          <a:bodyPr vert="horz" lIns="200247" tIns="100124" rIns="200247" bIns="100124" rtlCol="0" anchor="ctr">
            <a:noAutofit/>
          </a:bodyPr>
          <a:lstStyle/>
          <a:p>
            <a:pPr lvl="0"/>
            <a:r>
              <a:rPr lang="en-US" sz="17519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4776993" y="11469383"/>
            <a:ext cx="1001497" cy="2323537"/>
          </a:xfrm>
          <a:prstGeom prst="rect">
            <a:avLst/>
          </a:prstGeom>
        </p:spPr>
        <p:txBody>
          <a:bodyPr vert="horz" lIns="200247" tIns="100124" rIns="200247" bIns="100124" rtlCol="0" anchor="ctr">
            <a:noAutofit/>
          </a:bodyPr>
          <a:lstStyle/>
          <a:p>
            <a:pPr lvl="0"/>
            <a:r>
              <a:rPr lang="en-US" sz="17519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2621634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8665" y="2422173"/>
            <a:ext cx="13887368" cy="12009937"/>
          </a:xfrm>
        </p:spPr>
        <p:txBody>
          <a:bodyPr anchor="ctr">
            <a:normAutofit/>
          </a:bodyPr>
          <a:lstStyle>
            <a:lvl1pPr algn="l">
              <a:defRPr sz="9636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34975" y="15945967"/>
            <a:ext cx="13901057" cy="2043303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5256">
                <a:solidFill>
                  <a:schemeClr val="accent1"/>
                </a:solidFill>
              </a:defRPr>
            </a:lvl1pPr>
            <a:lvl2pPr marL="1001222" indent="0">
              <a:buFontTx/>
              <a:buNone/>
              <a:defRPr/>
            </a:lvl2pPr>
            <a:lvl3pPr marL="2002445" indent="0">
              <a:buFontTx/>
              <a:buNone/>
              <a:defRPr/>
            </a:lvl3pPr>
            <a:lvl4pPr marL="3003667" indent="0">
              <a:buFontTx/>
              <a:buNone/>
              <a:defRPr/>
            </a:lvl4pPr>
            <a:lvl5pPr marL="4004889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34978" y="17989270"/>
            <a:ext cx="13901055" cy="6015355"/>
          </a:xfrm>
        </p:spPr>
        <p:txBody>
          <a:bodyPr anchor="t">
            <a:normAutofit/>
          </a:bodyPr>
          <a:lstStyle>
            <a:lvl1pPr marL="0" indent="0" algn="l">
              <a:buNone/>
              <a:defRPr sz="3942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1001222" indent="0">
              <a:buNone/>
              <a:defRPr sz="3942">
                <a:solidFill>
                  <a:schemeClr val="tx1">
                    <a:tint val="75000"/>
                  </a:schemeClr>
                </a:solidFill>
              </a:defRPr>
            </a:lvl2pPr>
            <a:lvl3pPr marL="2002445" indent="0">
              <a:buNone/>
              <a:defRPr sz="3504">
                <a:solidFill>
                  <a:schemeClr val="tx1">
                    <a:tint val="75000"/>
                  </a:schemeClr>
                </a:solidFill>
              </a:defRPr>
            </a:lvl3pPr>
            <a:lvl4pPr marL="3003667" indent="0">
              <a:buNone/>
              <a:defRPr sz="3066">
                <a:solidFill>
                  <a:schemeClr val="tx1">
                    <a:tint val="75000"/>
                  </a:schemeClr>
                </a:solidFill>
              </a:defRPr>
            </a:lvl4pPr>
            <a:lvl5pPr marL="4004889" indent="0">
              <a:buNone/>
              <a:defRPr sz="3066">
                <a:solidFill>
                  <a:schemeClr val="tx1">
                    <a:tint val="75000"/>
                  </a:schemeClr>
                </a:solidFill>
              </a:defRPr>
            </a:lvl5pPr>
            <a:lvl6pPr marL="5006111" indent="0">
              <a:buNone/>
              <a:defRPr sz="3066">
                <a:solidFill>
                  <a:schemeClr val="tx1">
                    <a:tint val="75000"/>
                  </a:schemeClr>
                </a:solidFill>
              </a:defRPr>
            </a:lvl6pPr>
            <a:lvl7pPr marL="6007334" indent="0">
              <a:buNone/>
              <a:defRPr sz="3066">
                <a:solidFill>
                  <a:schemeClr val="tx1">
                    <a:tint val="75000"/>
                  </a:schemeClr>
                </a:solidFill>
              </a:defRPr>
            </a:lvl7pPr>
            <a:lvl8pPr marL="7008556" indent="0">
              <a:buNone/>
              <a:defRPr sz="3066">
                <a:solidFill>
                  <a:schemeClr val="tx1">
                    <a:tint val="75000"/>
                  </a:schemeClr>
                </a:solidFill>
              </a:defRPr>
            </a:lvl8pPr>
            <a:lvl9pPr marL="8009778" indent="0">
              <a:buNone/>
              <a:defRPr sz="3066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70DFD9-4889-4F92-8180-3D8911C733D3}" type="datetimeFigureOut">
              <a:rPr lang="en-US" smtClean="0"/>
              <a:t>11/28/2020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A390DE-90FD-4C1B-82C0-0EA2C7ABD37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242053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70DFD9-4889-4F92-8180-3D8911C733D3}" type="datetimeFigureOut">
              <a:rPr lang="en-US" smtClean="0"/>
              <a:t>11/28/2020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A390DE-90FD-4C1B-82C0-0EA2C7ABD37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010000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3089898" y="2422174"/>
            <a:ext cx="2143530" cy="20866009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34980" y="2422174"/>
            <a:ext cx="11376746" cy="2086600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70DFD9-4889-4F92-8180-3D8911C733D3}" type="datetimeFigureOut">
              <a:rPr lang="en-US" smtClean="0"/>
              <a:t>11/28/2020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A390DE-90FD-4C1B-82C0-0EA2C7ABD37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74754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18541" y="-33645"/>
            <a:ext cx="20084547" cy="27316727"/>
            <a:chOff x="-8467" y="-8468"/>
            <a:chExt cx="9171317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94165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8764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34980" y="2422172"/>
            <a:ext cx="13901051" cy="524804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34979" y="8584846"/>
            <a:ext cx="13901053" cy="154197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837139" y="24004631"/>
            <a:ext cx="1498202" cy="14507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97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70DFD9-4889-4F92-8180-3D8911C733D3}" type="datetimeFigureOut">
              <a:rPr lang="en-US" smtClean="0"/>
              <a:t>11/28/2020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334980" y="24004631"/>
            <a:ext cx="10123990" cy="14507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97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4113393" y="24004631"/>
            <a:ext cx="1122642" cy="14507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971">
                <a:solidFill>
                  <a:schemeClr val="accent1"/>
                </a:solidFill>
              </a:defRPr>
            </a:lvl1pPr>
          </a:lstStyle>
          <a:p>
            <a:fld id="{34A390DE-90FD-4C1B-82C0-0EA2C7ABD37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81465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8" r:id="rId1"/>
    <p:sldLayoutId id="2147483769" r:id="rId2"/>
    <p:sldLayoutId id="2147483770" r:id="rId3"/>
    <p:sldLayoutId id="2147483771" r:id="rId4"/>
    <p:sldLayoutId id="2147483772" r:id="rId5"/>
    <p:sldLayoutId id="2147483773" r:id="rId6"/>
    <p:sldLayoutId id="2147483774" r:id="rId7"/>
    <p:sldLayoutId id="2147483775" r:id="rId8"/>
    <p:sldLayoutId id="2147483776" r:id="rId9"/>
    <p:sldLayoutId id="2147483777" r:id="rId10"/>
    <p:sldLayoutId id="2147483778" r:id="rId11"/>
    <p:sldLayoutId id="2147483779" r:id="rId12"/>
    <p:sldLayoutId id="2147483780" r:id="rId13"/>
    <p:sldLayoutId id="2147483781" r:id="rId14"/>
    <p:sldLayoutId id="2147483782" r:id="rId15"/>
    <p:sldLayoutId id="2147483783" r:id="rId16"/>
  </p:sldLayoutIdLst>
  <p:txStyles>
    <p:titleStyle>
      <a:lvl1pPr algn="l" defTabSz="1001222" rtl="0" eaLnBrk="1" latinLnBrk="0" hangingPunct="1">
        <a:spcBef>
          <a:spcPct val="0"/>
        </a:spcBef>
        <a:buNone/>
        <a:defRPr sz="7884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750917" indent="-750917" algn="l" defTabSz="1001222" rtl="0" eaLnBrk="1" latinLnBrk="0" hangingPunct="1">
        <a:spcBef>
          <a:spcPts val="219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3942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1626986" indent="-625764" algn="l" defTabSz="1001222" rtl="0" eaLnBrk="1" latinLnBrk="0" hangingPunct="1">
        <a:spcBef>
          <a:spcPts val="219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3504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2503056" indent="-500611" algn="l" defTabSz="1001222" rtl="0" eaLnBrk="1" latinLnBrk="0" hangingPunct="1">
        <a:spcBef>
          <a:spcPts val="219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3066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3504278" indent="-500611" algn="l" defTabSz="1001222" rtl="0" eaLnBrk="1" latinLnBrk="0" hangingPunct="1">
        <a:spcBef>
          <a:spcPts val="219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2628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4505500" indent="-500611" algn="l" defTabSz="1001222" rtl="0" eaLnBrk="1" latinLnBrk="0" hangingPunct="1">
        <a:spcBef>
          <a:spcPts val="219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2628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5506723" indent="-500611" algn="l" defTabSz="1001222" rtl="0" eaLnBrk="1" latinLnBrk="0" hangingPunct="1">
        <a:spcBef>
          <a:spcPts val="219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2628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6507945" indent="-500611" algn="l" defTabSz="1001222" rtl="0" eaLnBrk="1" latinLnBrk="0" hangingPunct="1">
        <a:spcBef>
          <a:spcPts val="219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2628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7509167" indent="-500611" algn="l" defTabSz="1001222" rtl="0" eaLnBrk="1" latinLnBrk="0" hangingPunct="1">
        <a:spcBef>
          <a:spcPts val="219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2628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8510389" indent="-500611" algn="l" defTabSz="1001222" rtl="0" eaLnBrk="1" latinLnBrk="0" hangingPunct="1">
        <a:spcBef>
          <a:spcPts val="219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2628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01222" rtl="0" eaLnBrk="1" latinLnBrk="0" hangingPunct="1">
        <a:defRPr sz="3942" kern="1200">
          <a:solidFill>
            <a:schemeClr val="tx1"/>
          </a:solidFill>
          <a:latin typeface="+mn-lt"/>
          <a:ea typeface="+mn-ea"/>
          <a:cs typeface="+mn-cs"/>
        </a:defRPr>
      </a:lvl1pPr>
      <a:lvl2pPr marL="1001222" algn="l" defTabSz="1001222" rtl="0" eaLnBrk="1" latinLnBrk="0" hangingPunct="1">
        <a:defRPr sz="3942" kern="1200">
          <a:solidFill>
            <a:schemeClr val="tx1"/>
          </a:solidFill>
          <a:latin typeface="+mn-lt"/>
          <a:ea typeface="+mn-ea"/>
          <a:cs typeface="+mn-cs"/>
        </a:defRPr>
      </a:lvl2pPr>
      <a:lvl3pPr marL="2002445" algn="l" defTabSz="1001222" rtl="0" eaLnBrk="1" latinLnBrk="0" hangingPunct="1">
        <a:defRPr sz="3942" kern="1200">
          <a:solidFill>
            <a:schemeClr val="tx1"/>
          </a:solidFill>
          <a:latin typeface="+mn-lt"/>
          <a:ea typeface="+mn-ea"/>
          <a:cs typeface="+mn-cs"/>
        </a:defRPr>
      </a:lvl3pPr>
      <a:lvl4pPr marL="3003667" algn="l" defTabSz="1001222" rtl="0" eaLnBrk="1" latinLnBrk="0" hangingPunct="1">
        <a:defRPr sz="3942" kern="1200">
          <a:solidFill>
            <a:schemeClr val="tx1"/>
          </a:solidFill>
          <a:latin typeface="+mn-lt"/>
          <a:ea typeface="+mn-ea"/>
          <a:cs typeface="+mn-cs"/>
        </a:defRPr>
      </a:lvl4pPr>
      <a:lvl5pPr marL="4004889" algn="l" defTabSz="1001222" rtl="0" eaLnBrk="1" latinLnBrk="0" hangingPunct="1">
        <a:defRPr sz="3942" kern="1200">
          <a:solidFill>
            <a:schemeClr val="tx1"/>
          </a:solidFill>
          <a:latin typeface="+mn-lt"/>
          <a:ea typeface="+mn-ea"/>
          <a:cs typeface="+mn-cs"/>
        </a:defRPr>
      </a:lvl5pPr>
      <a:lvl6pPr marL="5006111" algn="l" defTabSz="1001222" rtl="0" eaLnBrk="1" latinLnBrk="0" hangingPunct="1">
        <a:defRPr sz="3942" kern="1200">
          <a:solidFill>
            <a:schemeClr val="tx1"/>
          </a:solidFill>
          <a:latin typeface="+mn-lt"/>
          <a:ea typeface="+mn-ea"/>
          <a:cs typeface="+mn-cs"/>
        </a:defRPr>
      </a:lvl6pPr>
      <a:lvl7pPr marL="6007334" algn="l" defTabSz="1001222" rtl="0" eaLnBrk="1" latinLnBrk="0" hangingPunct="1">
        <a:defRPr sz="3942" kern="1200">
          <a:solidFill>
            <a:schemeClr val="tx1"/>
          </a:solidFill>
          <a:latin typeface="+mn-lt"/>
          <a:ea typeface="+mn-ea"/>
          <a:cs typeface="+mn-cs"/>
        </a:defRPr>
      </a:lvl7pPr>
      <a:lvl8pPr marL="7008556" algn="l" defTabSz="1001222" rtl="0" eaLnBrk="1" latinLnBrk="0" hangingPunct="1">
        <a:defRPr sz="3942" kern="1200">
          <a:solidFill>
            <a:schemeClr val="tx1"/>
          </a:solidFill>
          <a:latin typeface="+mn-lt"/>
          <a:ea typeface="+mn-ea"/>
          <a:cs typeface="+mn-cs"/>
        </a:defRPr>
      </a:lvl8pPr>
      <a:lvl9pPr marL="8009778" algn="l" defTabSz="1001222" rtl="0" eaLnBrk="1" latinLnBrk="0" hangingPunct="1">
        <a:defRPr sz="394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10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6B1DDA-2D3B-4A6D-9D58-740A1E41AAF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693669" y="5864351"/>
            <a:ext cx="11719493" cy="1828801"/>
          </a:xfrm>
        </p:spPr>
        <p:txBody>
          <a:bodyPr/>
          <a:lstStyle/>
          <a:p>
            <a:r>
              <a:rPr lang="en-US" sz="6600" dirty="0">
                <a:latin typeface="Forte" panose="03060902040502070203" pitchFamily="66" charset="0"/>
              </a:rPr>
              <a:t>TEENAGE PREGNACIES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2000302-CE90-4B36-BEA3-411AB0522B8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647672" y="9329446"/>
            <a:ext cx="11187974" cy="13339702"/>
          </a:xfrm>
        </p:spPr>
        <p:txBody>
          <a:bodyPr/>
          <a:lstStyle/>
          <a:p>
            <a:r>
              <a:rPr lang="en-US" dirty="0"/>
              <a:t>According to the World health organization,  out of the 21million unplanned pregnancies recorded globally, approximately 12million are teenage pregnancies</a:t>
            </a:r>
          </a:p>
          <a:p>
            <a:r>
              <a:rPr lang="en-US" dirty="0"/>
              <a:t> </a:t>
            </a:r>
          </a:p>
          <a:p>
            <a:endParaRPr lang="en-US" dirty="0"/>
          </a:p>
        </p:txBody>
      </p:sp>
      <p:graphicFrame>
        <p:nvGraphicFramePr>
          <p:cNvPr id="8" name="Diagram 7">
            <a:extLst>
              <a:ext uri="{FF2B5EF4-FFF2-40B4-BE49-F238E27FC236}">
                <a16:creationId xmlns:a16="http://schemas.microsoft.com/office/drawing/2014/main" id="{63654F3E-3F3A-414E-99A9-C8B16E95721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26558387"/>
              </p:ext>
            </p:extLst>
          </p:nvPr>
        </p:nvGraphicFramePr>
        <p:xfrm>
          <a:off x="4693668" y="12698288"/>
          <a:ext cx="10683384" cy="952901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8299739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10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2CB0B4-2E2B-4F84-B35D-33602F3084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TEENAGE PREGNANCIES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F404C80-D863-47A0-8D60-798A1A741A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43199" y="6634372"/>
            <a:ext cx="15946545" cy="2061506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800" b="1" dirty="0">
                <a:latin typeface="Courgette" panose="02000603070400060004" pitchFamily="2" charset="0"/>
              </a:rPr>
              <a:t>Causes of increased cases of teenage pregnancies</a:t>
            </a:r>
            <a:r>
              <a:rPr lang="en-US" dirty="0"/>
              <a:t>: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dirty="0"/>
              <a:t>Poverty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dirty="0"/>
              <a:t>Lack of education</a:t>
            </a:r>
          </a:p>
          <a:p>
            <a:pPr marL="0" indent="0">
              <a:buNone/>
            </a:pPr>
            <a:r>
              <a:rPr lang="en-US" dirty="0">
                <a:latin typeface="Forte" panose="03060902040502070203" pitchFamily="66" charset="0"/>
              </a:rPr>
              <a:t>Risks facing teenage mothers and their babies: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dirty="0"/>
              <a:t>Violence against teen mothers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dirty="0"/>
              <a:t>Risk of lasting health problems.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dirty="0"/>
              <a:t>Death.</a:t>
            </a:r>
          </a:p>
          <a:p>
            <a:pPr marL="0" indent="0">
              <a:buNone/>
            </a:pPr>
            <a:r>
              <a:rPr lang="en-US" b="1" dirty="0">
                <a:latin typeface="Courgette" panose="02000603070400060004" pitchFamily="2" charset="0"/>
              </a:rPr>
              <a:t>to reduce the number of teenage pregnancies there is need to: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Spread awareness to curb stigmatization.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Spread knowledge on contraceptives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Incorporate health for teen mothers on the global health and development agendas.</a:t>
            </a:r>
          </a:p>
          <a:p>
            <a:pPr>
              <a:buFont typeface="Wingdings" panose="05000000000000000000" pitchFamily="2" charset="2"/>
              <a:buChar char="Ø"/>
            </a:pPr>
            <a:endParaRPr lang="en-US" dirty="0"/>
          </a:p>
          <a:p>
            <a:pPr>
              <a:buFont typeface="Wingdings" panose="05000000000000000000" pitchFamily="2" charset="2"/>
              <a:buChar char="Ø"/>
            </a:pPr>
            <a:endParaRPr lang="en-US" dirty="0"/>
          </a:p>
          <a:p>
            <a:pPr>
              <a:buFont typeface="Wingdings" panose="05000000000000000000" pitchFamily="2" charset="2"/>
              <a:buChar char="Ø"/>
            </a:pPr>
            <a:endParaRPr lang="en-US" dirty="0"/>
          </a:p>
          <a:p>
            <a:pPr>
              <a:buFont typeface="Wingdings" panose="05000000000000000000" pitchFamily="2" charset="2"/>
              <a:buChar char="Ø"/>
            </a:pPr>
            <a:endParaRPr lang="en-US" dirty="0"/>
          </a:p>
          <a:p>
            <a:pPr>
              <a:buFont typeface="Wingdings" panose="05000000000000000000" pitchFamily="2" charset="2"/>
              <a:buChar char="Ø"/>
            </a:pPr>
            <a:endParaRPr lang="en-US" dirty="0"/>
          </a:p>
          <a:p>
            <a:pPr>
              <a:buFont typeface="Wingdings" panose="05000000000000000000" pitchFamily="2" charset="2"/>
              <a:buChar char="Ø"/>
            </a:pPr>
            <a:endParaRPr lang="en-US" dirty="0"/>
          </a:p>
          <a:p>
            <a:pPr marL="0" indent="0">
              <a:buNone/>
            </a:pPr>
            <a:r>
              <a:rPr lang="en-US" dirty="0"/>
              <a:t>              REFERENCES</a:t>
            </a:r>
          </a:p>
          <a:p>
            <a:pPr marL="0" indent="0">
              <a:buNone/>
            </a:pPr>
            <a:r>
              <a:rPr lang="en-US" dirty="0"/>
              <a:t>    Pregnancy and childbirth outcomes Among     adolescent mothers; a World Health Organization Multicounty study</a:t>
            </a:r>
          </a:p>
          <a:p>
            <a:pPr marL="0" indent="0">
              <a:buNone/>
            </a:pPr>
            <a:r>
              <a:rPr lang="en-US" dirty="0"/>
              <a:t>       Bjog.2014;121(S Suppl1):40-8</a:t>
            </a:r>
          </a:p>
          <a:p>
            <a:pPr marL="0" indent="0">
              <a:buNone/>
            </a:pPr>
            <a:r>
              <a:rPr lang="en-US" dirty="0"/>
              <a:t>  UNFPA. Girlhood, not motherhood: preventing adolescent pregnancy. New York: UNFPA; 2015</a:t>
            </a:r>
          </a:p>
          <a:p>
            <a:pPr>
              <a:buFont typeface="Wingdings" panose="05000000000000000000" pitchFamily="2" charset="2"/>
              <a:buChar char="Ø"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id="{97B98F71-8E6D-437D-A99E-80BBFE13E61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8767422"/>
              </p:ext>
            </p:extLst>
          </p:nvPr>
        </p:nvGraphicFramePr>
        <p:xfrm>
          <a:off x="3337454" y="18941143"/>
          <a:ext cx="13349817" cy="33963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389898437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110</TotalTime>
  <Words>155</Words>
  <Application>Microsoft Office PowerPoint</Application>
  <PresentationFormat>Custom</PresentationFormat>
  <Paragraphs>34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9" baseType="lpstr">
      <vt:lpstr>Arial</vt:lpstr>
      <vt:lpstr>Courgette</vt:lpstr>
      <vt:lpstr>Forte</vt:lpstr>
      <vt:lpstr>Trebuchet MS</vt:lpstr>
      <vt:lpstr>Wingdings</vt:lpstr>
      <vt:lpstr>Wingdings 3</vt:lpstr>
      <vt:lpstr>Facet</vt:lpstr>
      <vt:lpstr>TEENAGE PREGNACIES</vt:lpstr>
      <vt:lpstr>TEENAGE PREGNANCIES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TEENAGE PREGNACIES</dc:title>
  <dc:creator>s</dc:creator>
  <cp:lastModifiedBy>s</cp:lastModifiedBy>
  <cp:revision>10</cp:revision>
  <dcterms:created xsi:type="dcterms:W3CDTF">2020-11-28T04:00:30Z</dcterms:created>
  <dcterms:modified xsi:type="dcterms:W3CDTF">2020-11-28T05:50:58Z</dcterms:modified>
</cp:coreProperties>
</file>